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96332-66DD-47E8-88F5-B0DE4B653DD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21B4-F098-4390-A11C-8394579DA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6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621B4-F098-4390-A11C-8394579DA1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0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621B4-F098-4390-A11C-8394579DA1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2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621B4-F098-4390-A11C-8394579DA1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6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621B4-F098-4390-A11C-8394579DA1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5621B4-F098-4390-A11C-8394579DA1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0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967-1376-4B43-A36F-A77404F9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ADB9F-3E82-4582-ADCB-DDE495496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818D-8D1A-40A1-B900-CE83E499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6D83-ECF3-4BC0-8265-03DAD725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9DDE-F5F3-4EC8-AEA8-6B3F6BB5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5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753F-7AB0-456F-8BCA-071AF37C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9B61-5FB1-4518-BBDA-B9AC164D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E5F0-EFAB-4725-90BA-B5538C4F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DB1C-494C-4781-BD52-B1015EF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BA80-86D0-49AC-AE6D-AD367B58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4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3C72-773A-4A5C-9FDA-EEF9694ED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EF70-1C4E-4455-BDEA-7319417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D98E-9092-44D5-8384-CB19DEB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9AF4-8A01-4F9D-B1A8-3D54D2B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EC23-5F69-444B-963F-A165837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AB80-DF88-4C60-A72E-4D6D79BB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FB2C-81E9-4627-9842-8F370765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1CA5-8C75-4525-B7D2-42D1A709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7D4A-A20D-4FB2-95BE-D48371FD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9846-C2A6-42B1-816F-A19C256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58E-E24D-405D-A589-7A7A50D7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8D34-0298-4053-A488-7EBAAB16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8DC1-9255-4D48-B51D-02A50284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FDB1-63F3-4B61-AFB7-1F6E4DA7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3C51-7016-47D2-AFBB-A2E03A5A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95CF-DDC9-4FCE-A5B0-5C8C6B59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2420-64B9-4EBB-8D99-A82DF5578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7EE0C-52EC-4A64-AEE2-A706AE18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324E2-3F35-4B69-897A-02F979BC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727E-0F4E-4CBC-9D02-355891CD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3369-43F5-4A18-B0F6-1478ABE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8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2B89-447D-4E73-BE47-22B43DDF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C8F0-409E-417C-B958-82937A1C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CF4EF-03EF-45FB-8040-1B65869D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89D2D-F8AF-4AAB-9D1A-844846932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B3DBB-F709-40DC-A6D8-251D09858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FA6A9-2AD3-4732-9ABC-AD66015E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A67CE-2447-4B2F-8292-46AFBA83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BE4A0-F0ED-47A0-91B6-E8A99234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8F0D-DFD5-4CCB-8EEE-5225ABDD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5B8CA-CAEE-412D-8C6B-830199A6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10DA-3CDB-4D62-A319-4B9891D8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9E71F-974C-4C2D-8374-759105F1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A3CD-7B29-45E8-B36F-69F28FE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E3337-77FE-40EC-8206-77EF379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B0321-BAA3-4D78-A5E6-5F78C379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FDBF-744B-4803-93A9-9ADAD472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9294-6E8C-471C-B405-5C15745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45B51-9985-4BC7-86B4-BC862A9B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F97C-53B5-4B3A-9888-3FEC0042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8C8F-7C0B-442F-80DF-E7016F7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4CF6-583A-43AD-9758-5ECB473D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40D7-E0B6-40E7-AD09-169E103C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A3A2D-C1F5-4391-B4A4-0C9907DC8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CC3E2-5AC1-4143-AF00-C0CF001E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D05D-FBF5-437E-A790-B6D8EF2B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1228-9CC4-4AA7-A914-E707A2E2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D977-1CAE-4F23-8066-F3972E7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9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F97BE-71C2-4149-8B18-85C8C197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E7CA3-C0C3-44CA-970E-C33DA055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604F-95F3-4A87-97C0-2DCF33CA5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4A-BC17-4395-AC87-ABB7C301420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0E30-B99F-42CC-A5DA-70ACC690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8C7C-2CFF-4A2E-B9F6-AC7ED0A2E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8478-C47A-46D5-B05F-92CA1458C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mbansal/daml-hacka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1_u92u70y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9333B-0A4F-4CE1-A7E9-97164312D056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368FA57-CD22-45A1-AB68-6761CCD5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/>
          <a:stretch/>
        </p:blipFill>
        <p:spPr>
          <a:xfrm rot="5400000">
            <a:off x="571500" y="1044059"/>
            <a:ext cx="5577840" cy="4769882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97BDA-212B-4E11-8745-0E2C13309915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Hi, my name is Gaurav Bansal. I am an  INDIAN national and currently staying &amp; working in Singapore since 2018.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I’ve been a developer for more than 12 years &amp; following the blockchain space since last 4 years and have worked on some projects in multiparty systems &amp; design some solutions using the frameworks like Hyperledger Fabric, Enterprise Ethereum,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have strong foundations in Supply Chain, Manufacturing &amp; Traceability domains and currently working on a project which is based on blockchain powered Supply Chain Financing &amp; Traceability solution to cater the needs of Suppliers, BUs &amp; End-users with a sustainable model. </a:t>
            </a:r>
          </a:p>
        </p:txBody>
      </p:sp>
    </p:spTree>
    <p:extLst>
      <p:ext uri="{BB962C8B-B14F-4D97-AF65-F5344CB8AC3E}">
        <p14:creationId xmlns:p14="http://schemas.microsoft.com/office/powerpoint/2010/main" val="18974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EE23E-67CC-4F92-A2C4-3D648AD6F5B5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9F2B30-4252-40D3-9B35-8E29BD91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2" y="2633472"/>
            <a:ext cx="751068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EE23E-67CC-4F92-A2C4-3D648AD6F5B5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F639D5E-2143-4548-81B8-BA12D46C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26" y="2505938"/>
            <a:ext cx="81343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EE23E-67CC-4F92-A2C4-3D648AD6F5B5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DAML Design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58BE2B-F1E4-444A-B842-20B90100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75" y="640080"/>
            <a:ext cx="523125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EE23E-67CC-4F92-A2C4-3D648AD6F5B5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Links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A86DE-E7B9-42A1-9CDC-20BBB3DB697A}"/>
              </a:ext>
            </a:extLst>
          </p:cNvPr>
          <p:cNvSpPr txBox="1"/>
          <p:nvPr/>
        </p:nvSpPr>
        <p:spPr>
          <a:xfrm>
            <a:off x="4756796" y="869358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Code on </a:t>
            </a:r>
            <a:r>
              <a:rPr lang="en-GB" dirty="0" err="1">
                <a:hlinkClick r:id="rId3"/>
              </a:rPr>
              <a:t>Github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A1B8-53A7-4D18-93A0-BA01AB2612C8}"/>
              </a:ext>
            </a:extLst>
          </p:cNvPr>
          <p:cNvSpPr txBox="1"/>
          <p:nvPr/>
        </p:nvSpPr>
        <p:spPr>
          <a:xfrm>
            <a:off x="4756796" y="135667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sng" strike="noStrike" dirty="0">
                <a:effectLst/>
                <a:latin typeface="Lato" panose="020B0604020202020204" pitchFamily="34" charset="0"/>
              </a:rPr>
              <a:t>DAML Hub Ledger ID:</a:t>
            </a:r>
            <a:r>
              <a:rPr lang="en-GB" i="0" strike="noStrike" dirty="0">
                <a:effectLst/>
                <a:latin typeface="Lato" panose="020B0604020202020204" pitchFamily="34" charset="0"/>
              </a:rPr>
              <a:t>  rwhqawm98vuyuqua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B21CB-BA96-4834-9490-892319753E50}"/>
              </a:ext>
            </a:extLst>
          </p:cNvPr>
          <p:cNvSpPr txBox="1"/>
          <p:nvPr/>
        </p:nvSpPr>
        <p:spPr>
          <a:xfrm>
            <a:off x="4756796" y="1843988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Video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136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Bansal</dc:creator>
  <cp:lastModifiedBy>Gaurav Bansal</cp:lastModifiedBy>
  <cp:revision>85</cp:revision>
  <dcterms:created xsi:type="dcterms:W3CDTF">2021-10-17T13:37:43Z</dcterms:created>
  <dcterms:modified xsi:type="dcterms:W3CDTF">2021-10-25T16:41:55Z</dcterms:modified>
</cp:coreProperties>
</file>