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944"/>
    <a:srgbClr val="DA8A14"/>
    <a:srgbClr val="B06F10"/>
    <a:srgbClr val="E2AC00"/>
    <a:srgbClr val="926F00"/>
    <a:srgbClr val="FFAFAF"/>
    <a:srgbClr val="FF4F4F"/>
    <a:srgbClr val="FF4343"/>
    <a:srgbClr val="FF2121"/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4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31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8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96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39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1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0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89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3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6BE3-869B-4738-A143-E8B1BDD14DA4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l="-46000" r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858000" cy="787400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8900" y="70534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090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買菜趣</a:t>
            </a:r>
            <a:endParaRPr lang="zh-TW" altLang="en-US" sz="3200" b="1" dirty="0">
              <a:solidFill>
                <a:srgbClr val="F0904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72150" y="224422"/>
            <a:ext cx="971550" cy="3385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>
                    <a:lumMod val="8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Sign in</a:t>
            </a:r>
            <a:endParaRPr lang="zh-TW" altLang="en-US" sz="1600" b="1" dirty="0">
              <a:solidFill>
                <a:schemeClr val="bg1">
                  <a:lumMod val="85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92375" y="7851571"/>
            <a:ext cx="1873250" cy="187325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  <a:reflection stA="0" endPos="65000" dist="508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地圖搜尋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6825" y="5356909"/>
            <a:ext cx="2336800" cy="233680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菜價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209360" y="2322172"/>
            <a:ext cx="2312529" cy="2312529"/>
          </a:xfrm>
          <a:prstGeom prst="ellipse">
            <a:avLst/>
          </a:prstGeom>
          <a:solidFill>
            <a:srgbClr val="B06F10"/>
          </a:solidFill>
          <a:ln w="76200">
            <a:solidFill>
              <a:srgbClr val="EEA944"/>
            </a:solidFill>
          </a:ln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食譜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-935941" y="3687664"/>
            <a:ext cx="4364941" cy="4364941"/>
          </a:xfrm>
          <a:prstGeom prst="ellipse">
            <a:avLst/>
          </a:prstGeom>
          <a:solidFill>
            <a:srgbClr val="FF4343"/>
          </a:solidFill>
          <a:ln w="76200">
            <a:solidFill>
              <a:srgbClr val="FFAFAF"/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菜價</a:t>
            </a:r>
            <a:endParaRPr lang="en-US" altLang="zh-TW" sz="7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詢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33387" y="945262"/>
            <a:ext cx="2238375" cy="2238375"/>
          </a:xfrm>
          <a:prstGeom prst="ellipse">
            <a:avLst/>
          </a:prstGeom>
          <a:solidFill>
            <a:srgbClr val="7030A0"/>
          </a:solidFill>
          <a:ln w="76200">
            <a:solidFill>
              <a:srgbClr val="9C5BCD"/>
            </a:solidFill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最新菜價資訊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31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16</Words>
  <Application>Microsoft Office PowerPoint</Application>
  <PresentationFormat>A4 紙張 (210x297 公釐)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Yu Gothic UI Semibold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</cp:revision>
  <dcterms:created xsi:type="dcterms:W3CDTF">2017-03-28T08:28:05Z</dcterms:created>
  <dcterms:modified xsi:type="dcterms:W3CDTF">2017-03-28T09:03:05Z</dcterms:modified>
</cp:coreProperties>
</file>