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AD3E-C8AF-4CB8-91E2-712F3B11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183F-E7AC-48F8-AEB2-713115A5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EE00-BE40-46BE-BEDF-0489040E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F51D-AE9D-486D-AABF-84A19B4A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3490-98A7-4C50-B517-9B1705D5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05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3A94-A81D-4EFD-91A5-7E9077B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3D489-3F63-411A-9FC9-A37295CD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3B98-DE0B-4301-9B1E-36D3DC7E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C114-6DFB-4F86-AF78-EC29CDFB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6BB0-1CF0-4821-BB1A-7F158419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537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81C4D-3E63-4425-98EB-825F2AE81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0AB8E-132C-4E57-B959-E31EF1E3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92CA-D7D6-42A9-885D-59C89590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5A99-AB8B-4258-A83F-2E0CF3D2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1725-5AC7-4E50-AA9A-2D9C66E9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49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487-EAD6-4B23-8BD2-9AB8ABF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723B-3220-4638-A1BC-797D02D9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0444-5DDD-4F31-B800-6871AB0D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8B23-36DF-4C55-A93D-9A45792B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E3DB-4E5F-4851-8A2B-17010C10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5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23E8-F33A-4AE2-AD41-20CB4BC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BD72-20E9-4FB7-9743-8910B036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5FD2-1BA9-4EC9-930B-A97D48AD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75B0-2627-4F39-82D1-B25292E9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E326-CCB8-445E-BAEA-8140610E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0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4BCD-1AC5-4E05-B1D4-2BD6871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792-18B9-427B-95B2-C41F7045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9A3BD-D98D-4169-8B7A-FACA0A28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BBA16-7C61-42B0-AB74-CF3B0728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9F58-73CD-465A-B1F0-5CC73929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889D-4269-4CA9-8008-F2BF4794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05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9114-7511-4DAD-B2D0-2820F825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1E8E-91A5-4EDD-B455-A4764740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1D58-3304-488E-9955-4A215185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3AA00-C8B6-4AF8-8064-ADE65D254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2EC25-A367-4BCC-8702-B8D65AA04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2BE37-8830-4447-A34F-304F448A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EB50D-C60E-4B9D-94EB-8B4A613D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7A3B9-AE98-4AC2-A64F-786DF09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99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4EE9-FC6D-4140-BDAE-C5E384E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1EFC0-A0AD-4396-884D-D46615CB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4220F-0989-4D14-87FC-863CCA4D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FC50-3697-4AB0-A583-F712E51E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9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00B2-7725-47ED-99B3-26A3F3FA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62CF9-1572-411A-A4BD-A2F9E9FF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0A6AC-1F24-4E06-BA10-623FC0D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18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3FCE-A198-42A9-9918-896FE412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106C-B78E-49CE-A532-5C1B3F5D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BA16D-4074-4200-B75C-55C00897E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429C-6A9A-4E21-BCA3-BFCDCA55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0669-D97D-4B68-B140-D25197E0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7B3B-AB07-493E-9475-470769EE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03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B285-9402-4287-8377-DED31640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0C116-852E-404A-94A9-632B6FAF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08408-80FE-448C-8129-4487F85C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4512-A903-4607-BD4F-246597AA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A995-D493-43E3-A0A0-031A030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4DEB-0D52-4E7E-BC5D-FBDFE4D6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14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8EC52-55F0-4BF4-894B-3FFA9F3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9CFAA-39CA-4A72-947A-60EA2201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DFF4-8B6C-4E03-B8EB-D8F9EA6A1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61EC-23B9-417A-B57F-37592FB4020A}" type="datetimeFigureOut">
              <a:rPr lang="en-MY" smtClean="0"/>
              <a:t>31/10/2020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DAF8-DCDB-4B17-8E60-0A0B5BAC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88CE-BCCC-4CDE-A385-D6BE36987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A48C-E109-4161-A3D0-663714080A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98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ED6C8-FB52-4CB1-8EEE-500EEE3BF7EF}"/>
              </a:ext>
            </a:extLst>
          </p:cNvPr>
          <p:cNvSpPr/>
          <p:nvPr/>
        </p:nvSpPr>
        <p:spPr>
          <a:xfrm>
            <a:off x="389614" y="318051"/>
            <a:ext cx="2083241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1.5cm * 1.5cm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64D5B-932F-40EF-88CC-21B22F5E1B50}"/>
              </a:ext>
            </a:extLst>
          </p:cNvPr>
          <p:cNvSpPr/>
          <p:nvPr/>
        </p:nvSpPr>
        <p:spPr>
          <a:xfrm>
            <a:off x="393900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7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C50E9-CEB6-4544-8BBF-836798D5798F}"/>
              </a:ext>
            </a:extLst>
          </p:cNvPr>
          <p:cNvSpPr/>
          <p:nvPr/>
        </p:nvSpPr>
        <p:spPr>
          <a:xfrm>
            <a:off x="452955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81426-12E3-4D5E-AA0A-2F3A69A687EC}"/>
              </a:ext>
            </a:extLst>
          </p:cNvPr>
          <p:cNvSpPr/>
          <p:nvPr/>
        </p:nvSpPr>
        <p:spPr>
          <a:xfrm>
            <a:off x="512010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9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1E9C8-7153-4C77-87A0-F7D78E6B1423}"/>
              </a:ext>
            </a:extLst>
          </p:cNvPr>
          <p:cNvSpPr/>
          <p:nvPr/>
        </p:nvSpPr>
        <p:spPr>
          <a:xfrm>
            <a:off x="393900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0B6B2-87EC-41C1-BAFE-E3489A792B7C}"/>
              </a:ext>
            </a:extLst>
          </p:cNvPr>
          <p:cNvSpPr/>
          <p:nvPr/>
        </p:nvSpPr>
        <p:spPr>
          <a:xfrm>
            <a:off x="452955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3BB89-958A-43A3-98FA-4373D587B47A}"/>
              </a:ext>
            </a:extLst>
          </p:cNvPr>
          <p:cNvSpPr/>
          <p:nvPr/>
        </p:nvSpPr>
        <p:spPr>
          <a:xfrm>
            <a:off x="512010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3A0219-D255-4EA1-B81C-5842BDF0F0D3}"/>
              </a:ext>
            </a:extLst>
          </p:cNvPr>
          <p:cNvSpPr/>
          <p:nvPr/>
        </p:nvSpPr>
        <p:spPr>
          <a:xfrm>
            <a:off x="3939002" y="28655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5D3E5-C29C-478F-AF32-0AF19F5E9456}"/>
              </a:ext>
            </a:extLst>
          </p:cNvPr>
          <p:cNvSpPr/>
          <p:nvPr/>
        </p:nvSpPr>
        <p:spPr>
          <a:xfrm>
            <a:off x="4529552" y="28655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8494D-ABBC-4933-A0C3-C01BA131440C}"/>
              </a:ext>
            </a:extLst>
          </p:cNvPr>
          <p:cNvSpPr/>
          <p:nvPr/>
        </p:nvSpPr>
        <p:spPr>
          <a:xfrm>
            <a:off x="5120102" y="28655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CF14D-3844-4F4D-B4E6-65751B5FD50E}"/>
              </a:ext>
            </a:extLst>
          </p:cNvPr>
          <p:cNvSpPr/>
          <p:nvPr/>
        </p:nvSpPr>
        <p:spPr>
          <a:xfrm>
            <a:off x="3939002" y="46372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41C83-1C3F-4E66-BC6A-D021460ECEC2}"/>
              </a:ext>
            </a:extLst>
          </p:cNvPr>
          <p:cNvSpPr/>
          <p:nvPr/>
        </p:nvSpPr>
        <p:spPr>
          <a:xfrm>
            <a:off x="4529552" y="46372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E42C9-6EC2-4B73-9712-3D0EF4B9C008}"/>
              </a:ext>
            </a:extLst>
          </p:cNvPr>
          <p:cNvSpPr/>
          <p:nvPr/>
        </p:nvSpPr>
        <p:spPr>
          <a:xfrm>
            <a:off x="5120102" y="46372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155038-B81C-4062-A0DA-C3E5E597A460}"/>
              </a:ext>
            </a:extLst>
          </p:cNvPr>
          <p:cNvSpPr/>
          <p:nvPr/>
        </p:nvSpPr>
        <p:spPr>
          <a:xfrm>
            <a:off x="4529552" y="40466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F77387-56C2-4C22-8CD5-05325F4E73BD}"/>
              </a:ext>
            </a:extLst>
          </p:cNvPr>
          <p:cNvSpPr/>
          <p:nvPr/>
        </p:nvSpPr>
        <p:spPr>
          <a:xfrm>
            <a:off x="626310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E00E3F-107B-4B2D-9A19-45952D540CBE}"/>
              </a:ext>
            </a:extLst>
          </p:cNvPr>
          <p:cNvSpPr/>
          <p:nvPr/>
        </p:nvSpPr>
        <p:spPr>
          <a:xfrm>
            <a:off x="685365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B8FF76-A222-4F38-AA39-DDE9E43C0CE2}"/>
              </a:ext>
            </a:extLst>
          </p:cNvPr>
          <p:cNvSpPr/>
          <p:nvPr/>
        </p:nvSpPr>
        <p:spPr>
          <a:xfrm>
            <a:off x="744420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AC1F8-B076-4154-9336-8AE873F5EB7C}"/>
              </a:ext>
            </a:extLst>
          </p:cNvPr>
          <p:cNvSpPr/>
          <p:nvPr/>
        </p:nvSpPr>
        <p:spPr>
          <a:xfrm>
            <a:off x="8034752" y="16844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378988-895A-45E5-8D46-C54C9BEC6B49}"/>
              </a:ext>
            </a:extLst>
          </p:cNvPr>
          <p:cNvSpPr/>
          <p:nvPr/>
        </p:nvSpPr>
        <p:spPr>
          <a:xfrm>
            <a:off x="626310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415381-A3C4-4B66-8AE2-4759693EC768}"/>
              </a:ext>
            </a:extLst>
          </p:cNvPr>
          <p:cNvSpPr/>
          <p:nvPr/>
        </p:nvSpPr>
        <p:spPr>
          <a:xfrm>
            <a:off x="685365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2715B-FF8B-4D09-9D36-AF215CBD0571}"/>
              </a:ext>
            </a:extLst>
          </p:cNvPr>
          <p:cNvSpPr/>
          <p:nvPr/>
        </p:nvSpPr>
        <p:spPr>
          <a:xfrm>
            <a:off x="744420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88B2BF-2B7A-462C-9238-14023F100B6B}"/>
              </a:ext>
            </a:extLst>
          </p:cNvPr>
          <p:cNvSpPr/>
          <p:nvPr/>
        </p:nvSpPr>
        <p:spPr>
          <a:xfrm>
            <a:off x="8034752" y="22750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B1F657-DB06-45DC-89FC-8C442BDE529F}"/>
              </a:ext>
            </a:extLst>
          </p:cNvPr>
          <p:cNvSpPr/>
          <p:nvPr/>
        </p:nvSpPr>
        <p:spPr>
          <a:xfrm>
            <a:off x="6263102" y="28655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EA5B86-58B8-44EF-8935-5B022C412D7A}"/>
              </a:ext>
            </a:extLst>
          </p:cNvPr>
          <p:cNvSpPr/>
          <p:nvPr/>
        </p:nvSpPr>
        <p:spPr>
          <a:xfrm>
            <a:off x="6853652" y="28655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0C5F1-540D-4510-B161-0E84D8A494D3}"/>
              </a:ext>
            </a:extLst>
          </p:cNvPr>
          <p:cNvSpPr/>
          <p:nvPr/>
        </p:nvSpPr>
        <p:spPr>
          <a:xfrm>
            <a:off x="7444202" y="28655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E95E80-864D-4D98-B3CF-7FBEF9926ED6}"/>
              </a:ext>
            </a:extLst>
          </p:cNvPr>
          <p:cNvSpPr/>
          <p:nvPr/>
        </p:nvSpPr>
        <p:spPr>
          <a:xfrm>
            <a:off x="8034752" y="2865575"/>
            <a:ext cx="540000" cy="11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A9CE5C-7286-4815-9872-0A2E72AD573F}"/>
              </a:ext>
            </a:extLst>
          </p:cNvPr>
          <p:cNvSpPr/>
          <p:nvPr/>
        </p:nvSpPr>
        <p:spPr>
          <a:xfrm>
            <a:off x="6263102" y="34561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5F8F52-02D8-4EA7-8763-66AF1FC6882D}"/>
              </a:ext>
            </a:extLst>
          </p:cNvPr>
          <p:cNvSpPr/>
          <p:nvPr/>
        </p:nvSpPr>
        <p:spPr>
          <a:xfrm>
            <a:off x="6853652" y="34561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7D711B-8667-467A-8A1A-88FAE57C5D0F}"/>
              </a:ext>
            </a:extLst>
          </p:cNvPr>
          <p:cNvSpPr/>
          <p:nvPr/>
        </p:nvSpPr>
        <p:spPr>
          <a:xfrm>
            <a:off x="7444202" y="34561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55FBC9-A99D-4403-ADBB-C703C9F37BDA}"/>
              </a:ext>
            </a:extLst>
          </p:cNvPr>
          <p:cNvSpPr/>
          <p:nvPr/>
        </p:nvSpPr>
        <p:spPr>
          <a:xfrm>
            <a:off x="6263102" y="40466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1B23B-37E8-4DBB-834A-F5366E23D787}"/>
              </a:ext>
            </a:extLst>
          </p:cNvPr>
          <p:cNvSpPr/>
          <p:nvPr/>
        </p:nvSpPr>
        <p:spPr>
          <a:xfrm>
            <a:off x="6853652" y="40466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B31F9D-C204-4CAF-9C57-0AE1E5969255}"/>
              </a:ext>
            </a:extLst>
          </p:cNvPr>
          <p:cNvSpPr/>
          <p:nvPr/>
        </p:nvSpPr>
        <p:spPr>
          <a:xfrm>
            <a:off x="7444202" y="404667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3AA712-7CD0-4279-8C89-F20FFB20D665}"/>
              </a:ext>
            </a:extLst>
          </p:cNvPr>
          <p:cNvSpPr/>
          <p:nvPr/>
        </p:nvSpPr>
        <p:spPr>
          <a:xfrm>
            <a:off x="8034752" y="4068125"/>
            <a:ext cx="540000" cy="11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5FEE3E-EE07-42C2-B4E7-1D9681F7EA8C}"/>
              </a:ext>
            </a:extLst>
          </p:cNvPr>
          <p:cNvSpPr/>
          <p:nvPr/>
        </p:nvSpPr>
        <p:spPr>
          <a:xfrm>
            <a:off x="6263102" y="46372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70B83E-A2DE-4906-8E8A-1DE0C1CC4419}"/>
              </a:ext>
            </a:extLst>
          </p:cNvPr>
          <p:cNvSpPr/>
          <p:nvPr/>
        </p:nvSpPr>
        <p:spPr>
          <a:xfrm>
            <a:off x="6853652" y="46372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773261-FC18-4828-8D9E-A2616A7DA6C1}"/>
              </a:ext>
            </a:extLst>
          </p:cNvPr>
          <p:cNvSpPr/>
          <p:nvPr/>
        </p:nvSpPr>
        <p:spPr>
          <a:xfrm>
            <a:off x="7444202" y="4637225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1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3AFC67A-C27C-4C33-87AB-819198E3E47B}"/>
              </a:ext>
            </a:extLst>
          </p:cNvPr>
          <p:cNvSpPr/>
          <p:nvPr/>
        </p:nvSpPr>
        <p:spPr>
          <a:xfrm>
            <a:off x="577257" y="3912286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7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3319E9-A92F-4556-B720-24BC1392E47E}"/>
              </a:ext>
            </a:extLst>
          </p:cNvPr>
          <p:cNvSpPr/>
          <p:nvPr/>
        </p:nvSpPr>
        <p:spPr>
          <a:xfrm>
            <a:off x="1496420" y="3912286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77F139-1F53-4611-A87F-EA7BE73A6C0C}"/>
              </a:ext>
            </a:extLst>
          </p:cNvPr>
          <p:cNvSpPr/>
          <p:nvPr/>
        </p:nvSpPr>
        <p:spPr>
          <a:xfrm>
            <a:off x="2415582" y="3912286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9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2DE980-AF30-4F7E-8CB0-4C05BD5FA383}"/>
              </a:ext>
            </a:extLst>
          </p:cNvPr>
          <p:cNvSpPr/>
          <p:nvPr/>
        </p:nvSpPr>
        <p:spPr>
          <a:xfrm>
            <a:off x="577257" y="4683572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011F7B-86B8-4CB9-8D84-EE2BF6C4891E}"/>
              </a:ext>
            </a:extLst>
          </p:cNvPr>
          <p:cNvSpPr/>
          <p:nvPr/>
        </p:nvSpPr>
        <p:spPr>
          <a:xfrm>
            <a:off x="1496420" y="4683572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8E0CA6-EC14-4795-8C50-26851897F461}"/>
              </a:ext>
            </a:extLst>
          </p:cNvPr>
          <p:cNvSpPr/>
          <p:nvPr/>
        </p:nvSpPr>
        <p:spPr>
          <a:xfrm>
            <a:off x="2415582" y="4683572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9530FD-1157-4BF0-8AA2-AEC4FE73BAE3}"/>
              </a:ext>
            </a:extLst>
          </p:cNvPr>
          <p:cNvSpPr/>
          <p:nvPr/>
        </p:nvSpPr>
        <p:spPr>
          <a:xfrm>
            <a:off x="577257" y="5459686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92C99-774A-4A2C-94A0-446F84E2471B}"/>
              </a:ext>
            </a:extLst>
          </p:cNvPr>
          <p:cNvSpPr/>
          <p:nvPr/>
        </p:nvSpPr>
        <p:spPr>
          <a:xfrm>
            <a:off x="1496420" y="5459686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6F2B8F-CDC0-4FB1-9350-D1DE23F87A29}"/>
              </a:ext>
            </a:extLst>
          </p:cNvPr>
          <p:cNvSpPr/>
          <p:nvPr/>
        </p:nvSpPr>
        <p:spPr>
          <a:xfrm>
            <a:off x="2415582" y="5459686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endParaRPr lang="en-MY" sz="11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6B4AA7-5A2C-436B-97B2-6DB0BAE919F0}"/>
              </a:ext>
            </a:extLst>
          </p:cNvPr>
          <p:cNvSpPr/>
          <p:nvPr/>
        </p:nvSpPr>
        <p:spPr>
          <a:xfrm>
            <a:off x="577257" y="1398314"/>
            <a:ext cx="576000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del</a:t>
            </a:r>
            <a:endParaRPr lang="en-MY" sz="10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633507-AA23-42E6-A404-F72E8B5CEF15}"/>
              </a:ext>
            </a:extLst>
          </p:cNvPr>
          <p:cNvSpPr/>
          <p:nvPr/>
        </p:nvSpPr>
        <p:spPr>
          <a:xfrm>
            <a:off x="1496420" y="1398314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home</a:t>
            </a:r>
            <a:endParaRPr lang="en-MY" sz="10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65C9CE-DFCD-43F3-809D-1E272C1410AD}"/>
              </a:ext>
            </a:extLst>
          </p:cNvPr>
          <p:cNvSpPr/>
          <p:nvPr/>
        </p:nvSpPr>
        <p:spPr>
          <a:xfrm>
            <a:off x="2415582" y="1398314"/>
            <a:ext cx="576000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endParaRPr lang="en-MY" sz="10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CB2362-1F84-4F99-8DAE-1DF67B3D5E0B}"/>
              </a:ext>
            </a:extLst>
          </p:cNvPr>
          <p:cNvSpPr/>
          <p:nvPr/>
        </p:nvSpPr>
        <p:spPr>
          <a:xfrm>
            <a:off x="577257" y="2007202"/>
            <a:ext cx="576000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bg1"/>
                </a:solidFill>
                <a:latin typeface="Font Awesome 5 Free Solid" panose="02000503000000000000" pitchFamily="50" charset="0"/>
                <a:ea typeface="Fira Code" panose="020B0509050000020004" pitchFamily="49" charset="0"/>
              </a:rPr>
              <a:t>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8652EE-5BEF-4C2F-8BCF-CFF5BCE1349B}"/>
              </a:ext>
            </a:extLst>
          </p:cNvPr>
          <p:cNvSpPr/>
          <p:nvPr/>
        </p:nvSpPr>
        <p:spPr>
          <a:xfrm>
            <a:off x="577257" y="2616090"/>
            <a:ext cx="576000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ont Awesome 5 Free Solid" panose="02000503000000000000" pitchFamily="50" charset="0"/>
                <a:ea typeface="Fira Code" panose="020B0509050000020004" pitchFamily="49" charset="0"/>
              </a:rPr>
              <a:t></a:t>
            </a:r>
            <a:endParaRPr lang="en-MY" sz="1000" dirty="0">
              <a:solidFill>
                <a:schemeClr val="bg1"/>
              </a:solidFill>
              <a:latin typeface="Font Awesome 5 Free Solid" panose="02000503000000000000" pitchFamily="50" charset="0"/>
              <a:ea typeface="Fira Code" panose="020B05090500000200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635984-778E-4737-9F48-CB6B1C5E7304}"/>
              </a:ext>
            </a:extLst>
          </p:cNvPr>
          <p:cNvSpPr/>
          <p:nvPr/>
        </p:nvSpPr>
        <p:spPr>
          <a:xfrm>
            <a:off x="1496420" y="159028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10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F40EE6-D509-42BC-867E-8DCAC08F64B2}"/>
              </a:ext>
            </a:extLst>
          </p:cNvPr>
          <p:cNvSpPr/>
          <p:nvPr/>
        </p:nvSpPr>
        <p:spPr>
          <a:xfrm>
            <a:off x="1496420" y="3177000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11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4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2E6C42-C1AF-4548-B0CE-3686785BB7DF}"/>
              </a:ext>
            </a:extLst>
          </p:cNvPr>
          <p:cNvSpPr/>
          <p:nvPr/>
        </p:nvSpPr>
        <p:spPr>
          <a:xfrm>
            <a:off x="393900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Reset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6CF1E-698C-4CD4-ADCF-1B40F114E376}"/>
              </a:ext>
            </a:extLst>
          </p:cNvPr>
          <p:cNvSpPr/>
          <p:nvPr/>
        </p:nvSpPr>
        <p:spPr>
          <a:xfrm>
            <a:off x="452955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F6B89-C297-455B-A77C-1378C13B73DF}"/>
              </a:ext>
            </a:extLst>
          </p:cNvPr>
          <p:cNvSpPr/>
          <p:nvPr/>
        </p:nvSpPr>
        <p:spPr>
          <a:xfrm>
            <a:off x="512010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CDE0C-E005-490A-889C-D99F1A1AC5CD}"/>
              </a:ext>
            </a:extLst>
          </p:cNvPr>
          <p:cNvSpPr/>
          <p:nvPr/>
        </p:nvSpPr>
        <p:spPr>
          <a:xfrm>
            <a:off x="393900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37BFFC-8F7B-405F-9057-8898804EC20B}"/>
              </a:ext>
            </a:extLst>
          </p:cNvPr>
          <p:cNvSpPr/>
          <p:nvPr/>
        </p:nvSpPr>
        <p:spPr>
          <a:xfrm>
            <a:off x="452955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ED6CE-47BC-4DF8-A4AF-EFB26B152E62}"/>
              </a:ext>
            </a:extLst>
          </p:cNvPr>
          <p:cNvSpPr/>
          <p:nvPr/>
        </p:nvSpPr>
        <p:spPr>
          <a:xfrm>
            <a:off x="512010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7BAF-9A55-416E-8BE2-80994F402BD1}"/>
              </a:ext>
            </a:extLst>
          </p:cNvPr>
          <p:cNvSpPr/>
          <p:nvPr/>
        </p:nvSpPr>
        <p:spPr>
          <a:xfrm>
            <a:off x="3939002" y="28655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8705E-C7CD-4BD6-94BE-4111A7E9C2E4}"/>
              </a:ext>
            </a:extLst>
          </p:cNvPr>
          <p:cNvSpPr/>
          <p:nvPr/>
        </p:nvSpPr>
        <p:spPr>
          <a:xfrm>
            <a:off x="4529552" y="28655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1A8AC-AF93-4AB9-926F-2E754A4516AE}"/>
              </a:ext>
            </a:extLst>
          </p:cNvPr>
          <p:cNvSpPr/>
          <p:nvPr/>
        </p:nvSpPr>
        <p:spPr>
          <a:xfrm>
            <a:off x="5120102" y="28655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FF0E5-FC08-46F4-A910-76FD507DAF5C}"/>
              </a:ext>
            </a:extLst>
          </p:cNvPr>
          <p:cNvSpPr/>
          <p:nvPr/>
        </p:nvSpPr>
        <p:spPr>
          <a:xfrm>
            <a:off x="3939002" y="46372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27E40-0C14-4CC3-98D4-A4DC80D8ED07}"/>
              </a:ext>
            </a:extLst>
          </p:cNvPr>
          <p:cNvSpPr/>
          <p:nvPr/>
        </p:nvSpPr>
        <p:spPr>
          <a:xfrm>
            <a:off x="4529552" y="46372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24867-420E-4628-B026-050D78F0A772}"/>
              </a:ext>
            </a:extLst>
          </p:cNvPr>
          <p:cNvSpPr/>
          <p:nvPr/>
        </p:nvSpPr>
        <p:spPr>
          <a:xfrm>
            <a:off x="5120102" y="46372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5A47EC-4809-4943-AF61-39DED3120647}"/>
              </a:ext>
            </a:extLst>
          </p:cNvPr>
          <p:cNvSpPr/>
          <p:nvPr/>
        </p:nvSpPr>
        <p:spPr>
          <a:xfrm>
            <a:off x="4529552" y="40466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D3D7C-B605-4BF9-B2EC-26683CD7FB47}"/>
              </a:ext>
            </a:extLst>
          </p:cNvPr>
          <p:cNvSpPr/>
          <p:nvPr/>
        </p:nvSpPr>
        <p:spPr>
          <a:xfrm>
            <a:off x="626310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Layer 3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C1943-151A-4440-9238-2D86EFB2DF8A}"/>
              </a:ext>
            </a:extLst>
          </p:cNvPr>
          <p:cNvSpPr/>
          <p:nvPr/>
        </p:nvSpPr>
        <p:spPr>
          <a:xfrm>
            <a:off x="685365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Layer 2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19A1DC-1587-4128-AB58-E37BE106F8B1}"/>
              </a:ext>
            </a:extLst>
          </p:cNvPr>
          <p:cNvSpPr/>
          <p:nvPr/>
        </p:nvSpPr>
        <p:spPr>
          <a:xfrm>
            <a:off x="744420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Layer 1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CC291B-9034-49BF-87CD-D9E4CE8A02B1}"/>
              </a:ext>
            </a:extLst>
          </p:cNvPr>
          <p:cNvSpPr/>
          <p:nvPr/>
        </p:nvSpPr>
        <p:spPr>
          <a:xfrm>
            <a:off x="8034752" y="16844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Layer 0</a:t>
            </a:r>
            <a:endParaRPr lang="en-MY" sz="9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E808C-D4E8-47EB-A848-6FA757418843}"/>
              </a:ext>
            </a:extLst>
          </p:cNvPr>
          <p:cNvSpPr/>
          <p:nvPr/>
        </p:nvSpPr>
        <p:spPr>
          <a:xfrm>
            <a:off x="626310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76A2A-C3BE-40D9-97E5-369FD2B67F2A}"/>
              </a:ext>
            </a:extLst>
          </p:cNvPr>
          <p:cNvSpPr/>
          <p:nvPr/>
        </p:nvSpPr>
        <p:spPr>
          <a:xfrm>
            <a:off x="685365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C510ED-D05E-418F-8218-D37524A56334}"/>
              </a:ext>
            </a:extLst>
          </p:cNvPr>
          <p:cNvSpPr/>
          <p:nvPr/>
        </p:nvSpPr>
        <p:spPr>
          <a:xfrm>
            <a:off x="744420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A27637-CF59-4616-AEA3-E63A51F1D6A9}"/>
              </a:ext>
            </a:extLst>
          </p:cNvPr>
          <p:cNvSpPr/>
          <p:nvPr/>
        </p:nvSpPr>
        <p:spPr>
          <a:xfrm>
            <a:off x="8034752" y="22750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76C83E-EC5D-46A0-BB27-0804BEE230A8}"/>
              </a:ext>
            </a:extLst>
          </p:cNvPr>
          <p:cNvSpPr/>
          <p:nvPr/>
        </p:nvSpPr>
        <p:spPr>
          <a:xfrm>
            <a:off x="6263102" y="28655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A3AF1-883D-4B2E-AD65-FEF7FBD9BDFE}"/>
              </a:ext>
            </a:extLst>
          </p:cNvPr>
          <p:cNvSpPr/>
          <p:nvPr/>
        </p:nvSpPr>
        <p:spPr>
          <a:xfrm>
            <a:off x="6853652" y="28655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571CE-56CC-4382-BF73-D46691677492}"/>
              </a:ext>
            </a:extLst>
          </p:cNvPr>
          <p:cNvSpPr/>
          <p:nvPr/>
        </p:nvSpPr>
        <p:spPr>
          <a:xfrm>
            <a:off x="7444202" y="28655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69ECF5-A722-4E41-822A-C77A24FB03AC}"/>
              </a:ext>
            </a:extLst>
          </p:cNvPr>
          <p:cNvSpPr/>
          <p:nvPr/>
        </p:nvSpPr>
        <p:spPr>
          <a:xfrm>
            <a:off x="8034752" y="2865575"/>
            <a:ext cx="536300" cy="112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61907-FD66-4336-9823-E1C601F7E433}"/>
              </a:ext>
            </a:extLst>
          </p:cNvPr>
          <p:cNvSpPr/>
          <p:nvPr/>
        </p:nvSpPr>
        <p:spPr>
          <a:xfrm>
            <a:off x="6263102" y="34561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C8EA1A-5F3D-4800-932B-ABD5C5E68686}"/>
              </a:ext>
            </a:extLst>
          </p:cNvPr>
          <p:cNvSpPr/>
          <p:nvPr/>
        </p:nvSpPr>
        <p:spPr>
          <a:xfrm>
            <a:off x="6853652" y="34561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9FFBE2-5B6F-49D6-A60C-2A554A5B93A2}"/>
              </a:ext>
            </a:extLst>
          </p:cNvPr>
          <p:cNvSpPr/>
          <p:nvPr/>
        </p:nvSpPr>
        <p:spPr>
          <a:xfrm>
            <a:off x="7444202" y="34561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8ED59-64EE-4499-A818-260A45D942D1}"/>
              </a:ext>
            </a:extLst>
          </p:cNvPr>
          <p:cNvSpPr/>
          <p:nvPr/>
        </p:nvSpPr>
        <p:spPr>
          <a:xfrm>
            <a:off x="6263102" y="40466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0C07BD-9013-48B2-BF5E-080362383B78}"/>
              </a:ext>
            </a:extLst>
          </p:cNvPr>
          <p:cNvSpPr/>
          <p:nvPr/>
        </p:nvSpPr>
        <p:spPr>
          <a:xfrm>
            <a:off x="6853652" y="40466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084257-2961-4DCD-BAAB-6EE9A2F9356A}"/>
              </a:ext>
            </a:extLst>
          </p:cNvPr>
          <p:cNvSpPr/>
          <p:nvPr/>
        </p:nvSpPr>
        <p:spPr>
          <a:xfrm>
            <a:off x="7444202" y="404667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E495C8-E3FB-48FC-98EC-AE12A292BAC1}"/>
              </a:ext>
            </a:extLst>
          </p:cNvPr>
          <p:cNvSpPr/>
          <p:nvPr/>
        </p:nvSpPr>
        <p:spPr>
          <a:xfrm>
            <a:off x="8034752" y="4046675"/>
            <a:ext cx="536300" cy="112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922F28-2F20-40F6-A7D4-E228AC7B0E43}"/>
              </a:ext>
            </a:extLst>
          </p:cNvPr>
          <p:cNvSpPr/>
          <p:nvPr/>
        </p:nvSpPr>
        <p:spPr>
          <a:xfrm>
            <a:off x="6263102" y="46372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BC64E5-0100-4E55-A13B-4460450508A9}"/>
              </a:ext>
            </a:extLst>
          </p:cNvPr>
          <p:cNvSpPr/>
          <p:nvPr/>
        </p:nvSpPr>
        <p:spPr>
          <a:xfrm>
            <a:off x="6853652" y="46372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C19112-BA2E-4E7B-B7D7-9383B329D94E}"/>
              </a:ext>
            </a:extLst>
          </p:cNvPr>
          <p:cNvSpPr/>
          <p:nvPr/>
        </p:nvSpPr>
        <p:spPr>
          <a:xfrm>
            <a:off x="7444202" y="4637225"/>
            <a:ext cx="536300" cy="53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90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Fira Code</vt:lpstr>
      <vt:lpstr>Font Awesome 5 Free Solid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Ng Zhong Bo</dc:creator>
  <cp:lastModifiedBy>Gary Ng Zhong Bo</cp:lastModifiedBy>
  <cp:revision>19</cp:revision>
  <cp:lastPrinted>2020-10-31T14:10:38Z</cp:lastPrinted>
  <dcterms:created xsi:type="dcterms:W3CDTF">2020-10-24T14:26:17Z</dcterms:created>
  <dcterms:modified xsi:type="dcterms:W3CDTF">2020-10-31T18:14:50Z</dcterms:modified>
</cp:coreProperties>
</file>