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avi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8C88-7FC8-F446-B2D9-2D1ADCF1587F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0F0B-55C3-084B-A135-BD36911AC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3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8C88-7FC8-F446-B2D9-2D1ADCF1587F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0F0B-55C3-084B-A135-BD36911AC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8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8C88-7FC8-F446-B2D9-2D1ADCF1587F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0F0B-55C3-084B-A135-BD36911AC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6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8C88-7FC8-F446-B2D9-2D1ADCF1587F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0F0B-55C3-084B-A135-BD36911AC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3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8C88-7FC8-F446-B2D9-2D1ADCF1587F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0F0B-55C3-084B-A135-BD36911AC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8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8C88-7FC8-F446-B2D9-2D1ADCF1587F}" type="datetimeFigureOut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0F0B-55C3-084B-A135-BD36911AC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8C88-7FC8-F446-B2D9-2D1ADCF1587F}" type="datetimeFigureOut">
              <a:rPr lang="en-US" smtClean="0"/>
              <a:t>3/22/15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0F0B-55C3-084B-A135-BD36911AC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2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8C88-7FC8-F446-B2D9-2D1ADCF1587F}" type="datetimeFigureOut">
              <a:rPr lang="en-US" smtClean="0"/>
              <a:t>3/22/15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0F0B-55C3-084B-A135-BD36911AC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2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8C88-7FC8-F446-B2D9-2D1ADCF1587F}" type="datetimeFigureOut">
              <a:rPr lang="en-US" smtClean="0"/>
              <a:t>3/22/15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0F0B-55C3-084B-A135-BD36911AC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3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8C88-7FC8-F446-B2D9-2D1ADCF1587F}" type="datetimeFigureOut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0F0B-55C3-084B-A135-BD36911AC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8C88-7FC8-F446-B2D9-2D1ADCF1587F}" type="datetimeFigureOut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0F0B-55C3-084B-A135-BD36911AC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18C88-7FC8-F446-B2D9-2D1ADCF1587F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0F0B-55C3-084B-A135-BD36911AC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8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1" Type="http://schemas.microsoft.com/office/2007/relationships/media" Target="../media/media1.avi"/><Relationship Id="rId2" Type="http://schemas.openxmlformats.org/officeDocument/2006/relationships/video" Target="../media/media1.avi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Progress Forum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LORT</a:t>
            </a:r>
          </a:p>
          <a:p>
            <a:r>
              <a:rPr lang="en-US" dirty="0" smtClean="0"/>
              <a:t>March 23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3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 Tasks:</a:t>
            </a:r>
          </a:p>
          <a:p>
            <a:pPr lvl="1"/>
            <a:r>
              <a:rPr lang="en-US" dirty="0" smtClean="0"/>
              <a:t>Creating character models</a:t>
            </a:r>
          </a:p>
          <a:p>
            <a:pPr lvl="1"/>
            <a:r>
              <a:rPr lang="en-US" dirty="0" smtClean="0"/>
              <a:t>Texturing character models</a:t>
            </a:r>
          </a:p>
          <a:p>
            <a:pPr lvl="1"/>
            <a:r>
              <a:rPr lang="en-US" dirty="0" smtClean="0"/>
              <a:t>Texturing some buildings</a:t>
            </a:r>
          </a:p>
          <a:p>
            <a:endParaRPr lang="en-US" dirty="0" smtClean="0"/>
          </a:p>
          <a:p>
            <a:r>
              <a:rPr lang="en-US" dirty="0" smtClean="0"/>
              <a:t>Outstanding tasks:</a:t>
            </a:r>
          </a:p>
          <a:p>
            <a:pPr lvl="1"/>
            <a:r>
              <a:rPr lang="en-US" dirty="0" smtClean="0"/>
              <a:t>Animate scenes on the highway and at the intersection (scenes 7 and 14-21)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4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for remaining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Deadlines: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Tuesday March 24 -&gt; ½ scenes animated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Saturday March 28 -&gt; all scenes animated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Sunday March 29 -&gt; final video 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1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850" r="-168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270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 Tasks:</a:t>
            </a:r>
          </a:p>
          <a:p>
            <a:pPr lvl="1"/>
            <a:r>
              <a:rPr lang="en-US" dirty="0" smtClean="0"/>
              <a:t>Created Eiffel tower model</a:t>
            </a:r>
          </a:p>
          <a:p>
            <a:pPr lvl="1"/>
            <a:r>
              <a:rPr lang="en-US" dirty="0" smtClean="0"/>
              <a:t>Set up max files for each scene</a:t>
            </a:r>
          </a:p>
          <a:p>
            <a:pPr lvl="1"/>
            <a:r>
              <a:rPr lang="en-US" dirty="0" smtClean="0"/>
              <a:t>Created prop models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Outstanding tasks:</a:t>
            </a:r>
          </a:p>
          <a:p>
            <a:pPr lvl="1"/>
            <a:r>
              <a:rPr lang="en-US" dirty="0" smtClean="0"/>
              <a:t>Animate scenes 6, 13, 20-23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9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7190" r="-191838"/>
          <a:stretch/>
        </p:blipFill>
        <p:spPr>
          <a:xfrm>
            <a:off x="457200" y="1600200"/>
            <a:ext cx="822960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263" y="2100479"/>
            <a:ext cx="3651004" cy="345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8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 Tasks:</a:t>
            </a:r>
          </a:p>
          <a:p>
            <a:pPr lvl="1"/>
            <a:r>
              <a:rPr lang="en-US" dirty="0" smtClean="0"/>
              <a:t>Create Arc de </a:t>
            </a:r>
            <a:r>
              <a:rPr lang="en-US" dirty="0" err="1" smtClean="0"/>
              <a:t>triomphe</a:t>
            </a:r>
            <a:r>
              <a:rPr lang="en-US" dirty="0" smtClean="0"/>
              <a:t> and road models</a:t>
            </a:r>
          </a:p>
          <a:p>
            <a:pPr lvl="1"/>
            <a:r>
              <a:rPr lang="en-US" dirty="0" smtClean="0"/>
              <a:t>Creating soundtrack</a:t>
            </a:r>
          </a:p>
          <a:p>
            <a:pPr lvl="1"/>
            <a:r>
              <a:rPr lang="en-US" dirty="0" smtClean="0"/>
              <a:t>Rigging character models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Outstanding tasks:</a:t>
            </a:r>
          </a:p>
          <a:p>
            <a:pPr lvl="1"/>
            <a:r>
              <a:rPr lang="en-US" dirty="0" smtClean="0"/>
              <a:t>Animate scenes at the Arc and the river (scenes 8-12)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1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001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Completed Tasks:</a:t>
            </a:r>
          </a:p>
          <a:p>
            <a:pPr lvl="1"/>
            <a:r>
              <a:rPr lang="en-US" dirty="0" smtClean="0"/>
              <a:t>Creating car, building, and the Louvre models</a:t>
            </a:r>
          </a:p>
          <a:p>
            <a:pPr lvl="1"/>
            <a:r>
              <a:rPr lang="en-US" dirty="0" smtClean="0"/>
              <a:t>Texturing cars, buildings</a:t>
            </a:r>
          </a:p>
          <a:p>
            <a:pPr lvl="1"/>
            <a:r>
              <a:rPr lang="en-US" dirty="0" smtClean="0"/>
              <a:t>Adding hair to models</a:t>
            </a:r>
          </a:p>
          <a:p>
            <a:pPr lvl="1"/>
            <a:r>
              <a:rPr lang="en-US" dirty="0" smtClean="0"/>
              <a:t>Creating template for character bodies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Outstanding tasks:</a:t>
            </a:r>
          </a:p>
          <a:p>
            <a:pPr lvl="1"/>
            <a:r>
              <a:rPr lang="en-US" dirty="0" smtClean="0"/>
              <a:t>Animate bakery scenes (scenes 2-5)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6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Sasha</a:t>
            </a:r>
            <a:endParaRPr lang="en-US" dirty="0"/>
          </a:p>
        </p:txBody>
      </p:sp>
      <p:pic>
        <p:nvPicPr>
          <p:cNvPr id="8" name="wifeanimation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54163" y="1600200"/>
            <a:ext cx="6034087" cy="4525963"/>
          </a:xfrm>
        </p:spPr>
      </p:pic>
    </p:spTree>
    <p:extLst>
      <p:ext uri="{BB962C8B-B14F-4D97-AF65-F5344CB8AC3E}">
        <p14:creationId xmlns:p14="http://schemas.microsoft.com/office/powerpoint/2010/main" val="1009902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177</Words>
  <Application>Microsoft Macintosh PowerPoint</Application>
  <PresentationFormat>On-screen Show (4:3)</PresentationFormat>
  <Paragraphs>48</Paragraphs>
  <Slides>10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Project Progress Forum II</vt:lpstr>
      <vt:lpstr>Schedule for remaining tasks</vt:lpstr>
      <vt:lpstr>Gary</vt:lpstr>
      <vt:lpstr>Gary</vt:lpstr>
      <vt:lpstr>Justin</vt:lpstr>
      <vt:lpstr>Justin</vt:lpstr>
      <vt:lpstr>Sam</vt:lpstr>
      <vt:lpstr>Sam</vt:lpstr>
      <vt:lpstr>Sasha</vt:lpstr>
      <vt:lpstr>Sasha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Progress Forum II</dc:title>
  <dc:creator>Sasha</dc:creator>
  <cp:lastModifiedBy>Sasha</cp:lastModifiedBy>
  <cp:revision>4</cp:revision>
  <dcterms:created xsi:type="dcterms:W3CDTF">2015-03-23T01:45:56Z</dcterms:created>
  <dcterms:modified xsi:type="dcterms:W3CDTF">2015-03-23T02:10:19Z</dcterms:modified>
</cp:coreProperties>
</file>