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57" r:id="rId4"/>
    <p:sldId id="258" r:id="rId5"/>
    <p:sldId id="259" r:id="rId6"/>
    <p:sldId id="278" r:id="rId7"/>
    <p:sldId id="270" r:id="rId8"/>
    <p:sldId id="271" r:id="rId9"/>
    <p:sldId id="280" r:id="rId10"/>
    <p:sldId id="281" r:id="rId11"/>
    <p:sldId id="272" r:id="rId12"/>
    <p:sldId id="273" r:id="rId13"/>
    <p:sldId id="277" r:id="rId14"/>
    <p:sldId id="274" r:id="rId15"/>
    <p:sldId id="275" r:id="rId16"/>
    <p:sldId id="276" r:id="rId17"/>
    <p:sldId id="279" r:id="rId18"/>
    <p:sldId id="262" r:id="rId19"/>
    <p:sldId id="264" r:id="rId20"/>
    <p:sldId id="269" r:id="rId21"/>
    <p:sldId id="263" r:id="rId22"/>
    <p:sldId id="268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E3BDC-ED85-F743-83E2-0CF36D0297AC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smtClean="0"/>
              <a:t>drag</a:t>
            </a:r>
            <a:r>
              <a:rPr lang="en-US" baseline="0" dirty="0" smtClean="0"/>
              <a:t> the other options to the event panel to add more features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Description </a:t>
            </a:r>
            <a:r>
              <a:rPr lang="en-US" baseline="0" dirty="0" smtClean="0"/>
              <a:t>of each feature is available in bottom right of the </a:t>
            </a:r>
            <a:r>
              <a:rPr lang="en-US" baseline="0" dirty="0" smtClean="0"/>
              <a:t>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Emission:</a:t>
            </a:r>
            <a:r>
              <a:rPr lang="en-US" baseline="0" dirty="0" smtClean="0"/>
              <a:t> Options for the emitter object (size, emitter look, particle look in viewport)</a:t>
            </a:r>
          </a:p>
          <a:p>
            <a:r>
              <a:rPr lang="en-US" baseline="0" dirty="0" smtClean="0"/>
              <a:t>System Management: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Emit start/stop</a:t>
            </a:r>
            <a:r>
              <a:rPr lang="en-US" baseline="0" dirty="0" smtClean="0"/>
              <a:t>: Frame # for start and end of flow</a:t>
            </a:r>
          </a:p>
          <a:p>
            <a:r>
              <a:rPr lang="en-US" baseline="0" dirty="0" smtClean="0"/>
              <a:t>Amount: Number of particles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4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0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akeitcg.com/3ds-max-smoke-effect/1786/" TargetMode="External"/><Relationship Id="rId4" Type="http://schemas.openxmlformats.org/officeDocument/2006/relationships/hyperlink" Target="https://www.youtube.com/watch?v=dx4Tjj30kjk" TargetMode="External"/><Relationship Id="rId5" Type="http://schemas.openxmlformats.org/officeDocument/2006/relationships/hyperlink" Target="http://knowledge.autodesk.com/" TargetMode="External"/><Relationship Id="rId6" Type="http://schemas.openxmlformats.org/officeDocument/2006/relationships/hyperlink" Target="http://3dmax-tutorials.com/Super_Spray.html" TargetMode="External"/><Relationship Id="rId7" Type="http://schemas.openxmlformats.org/officeDocument/2006/relationships/hyperlink" Target="http://3dmax-tutorials.com/Spray.html" TargetMode="External"/><Relationship Id="rId8" Type="http://schemas.openxmlformats.org/officeDocument/2006/relationships/hyperlink" Target="https://www.youtube.com/watch?v=tYLQ3snrV_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bluesummers.com/738/3d-tutorials/introduction-to-3dsmax-partic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Effects Presentation</a:t>
            </a:r>
            <a:br>
              <a:rPr lang="en-US" dirty="0" smtClean="0"/>
            </a:br>
            <a:r>
              <a:rPr lang="en-US" dirty="0" smtClean="0"/>
              <a:t>Particle Systems: Smoke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LORT</a:t>
            </a:r>
          </a:p>
          <a:p>
            <a:r>
              <a:rPr lang="en-US" dirty="0" smtClean="0"/>
              <a:t>March 4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1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Pflow</a:t>
            </a:r>
            <a:r>
              <a:rPr lang="en-US" dirty="0" smtClean="0"/>
              <a:t>: Sidebar</a:t>
            </a:r>
            <a:endParaRPr lang="en-US" dirty="0"/>
          </a:p>
        </p:txBody>
      </p:sp>
      <p:pic>
        <p:nvPicPr>
          <p:cNvPr id="5" name="image03.png"/>
          <p:cNvPicPr>
            <a:picLocks noGrp="1"/>
          </p:cNvPicPr>
          <p:nvPr>
            <p:ph idx="1"/>
          </p:nvPr>
        </p:nvPicPr>
        <p:blipFill>
          <a:blip r:embed="rId3"/>
          <a:srcRect l="-32423" r="-32423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0297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Birth</a:t>
            </a:r>
            <a:endParaRPr lang="en-US" dirty="0"/>
          </a:p>
        </p:txBody>
      </p:sp>
      <p:pic>
        <p:nvPicPr>
          <p:cNvPr id="8" name="image07.png"/>
          <p:cNvPicPr>
            <a:picLocks noGrp="1"/>
          </p:cNvPicPr>
          <p:nvPr>
            <p:ph idx="1"/>
          </p:nvPr>
        </p:nvPicPr>
        <p:blipFill>
          <a:blip r:embed="rId3"/>
          <a:srcRect l="-23275" r="-23275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3189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Position Icon</a:t>
            </a:r>
            <a:endParaRPr lang="en-US" dirty="0"/>
          </a:p>
        </p:txBody>
      </p:sp>
      <p:pic>
        <p:nvPicPr>
          <p:cNvPr id="4" name="image13.png"/>
          <p:cNvPicPr>
            <a:picLocks noGrp="1"/>
          </p:cNvPicPr>
          <p:nvPr>
            <p:ph idx="1"/>
          </p:nvPr>
        </p:nvPicPr>
        <p:blipFill>
          <a:blip r:embed="rId2"/>
          <a:srcRect l="-23275" r="-23275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9531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Speed</a:t>
            </a:r>
            <a:endParaRPr lang="en-US" dirty="0"/>
          </a:p>
        </p:txBody>
      </p:sp>
      <p:pic>
        <p:nvPicPr>
          <p:cNvPr id="4" name="image01.png"/>
          <p:cNvPicPr>
            <a:picLocks noGrp="1"/>
          </p:cNvPicPr>
          <p:nvPr>
            <p:ph idx="1"/>
          </p:nvPr>
        </p:nvPicPr>
        <p:blipFill>
          <a:blip r:embed="rId2"/>
          <a:srcRect l="-23978" r="-23978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9407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Rotation</a:t>
            </a:r>
            <a:endParaRPr lang="en-US" dirty="0"/>
          </a:p>
        </p:txBody>
      </p:sp>
      <p:pic>
        <p:nvPicPr>
          <p:cNvPr id="4" name="image06.png"/>
          <p:cNvPicPr>
            <a:picLocks noGrp="1"/>
          </p:cNvPicPr>
          <p:nvPr>
            <p:ph idx="1"/>
          </p:nvPr>
        </p:nvPicPr>
        <p:blipFill>
          <a:blip r:embed="rId2"/>
          <a:srcRect l="-23710" r="-23710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3849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Shape</a:t>
            </a:r>
            <a:endParaRPr lang="en-US" dirty="0"/>
          </a:p>
        </p:txBody>
      </p:sp>
      <p:pic>
        <p:nvPicPr>
          <p:cNvPr id="4" name="image12.png"/>
          <p:cNvPicPr>
            <a:picLocks noGrp="1"/>
          </p:cNvPicPr>
          <p:nvPr>
            <p:ph idx="1"/>
          </p:nvPr>
        </p:nvPicPr>
        <p:blipFill>
          <a:blip r:embed="rId2"/>
          <a:srcRect l="-23784" r="-23784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5969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Display</a:t>
            </a:r>
            <a:endParaRPr lang="en-US" dirty="0"/>
          </a:p>
        </p:txBody>
      </p:sp>
      <p:pic>
        <p:nvPicPr>
          <p:cNvPr id="4" name="image01.png"/>
          <p:cNvPicPr>
            <a:picLocks noGrp="1"/>
          </p:cNvPicPr>
          <p:nvPr>
            <p:ph idx="1"/>
          </p:nvPr>
        </p:nvPicPr>
        <p:blipFill>
          <a:blip r:embed="rId2"/>
          <a:srcRect l="-23784" r="-23784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189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[VIDEO]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14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Spray: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paragraph</a:t>
            </a:r>
          </a:p>
          <a:p>
            <a:endParaRPr lang="en-US" dirty="0" smtClean="0"/>
          </a:p>
          <a:p>
            <a:r>
              <a:rPr lang="en-US" dirty="0" smtClean="0"/>
              <a:t>Pros</a:t>
            </a:r>
          </a:p>
          <a:p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3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Spray vs. Spray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 Spray</a:t>
            </a:r>
          </a:p>
          <a:p>
            <a:pPr lvl="1"/>
            <a:r>
              <a:rPr lang="en-US" dirty="0" smtClean="0"/>
              <a:t>More features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arder to learn</a:t>
            </a:r>
          </a:p>
          <a:p>
            <a:pPr lvl="1"/>
            <a:r>
              <a:rPr lang="en-US" dirty="0" smtClean="0"/>
              <a:t>More powerful</a:t>
            </a:r>
            <a:endParaRPr lang="en-US" dirty="0"/>
          </a:p>
          <a:p>
            <a:r>
              <a:rPr lang="en-US" dirty="0" smtClean="0"/>
              <a:t>Spray</a:t>
            </a:r>
          </a:p>
          <a:p>
            <a:pPr lvl="1"/>
            <a:r>
              <a:rPr lang="en-US" dirty="0" smtClean="0"/>
              <a:t>Less features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asier to learn</a:t>
            </a:r>
          </a:p>
          <a:p>
            <a:pPr lvl="1"/>
            <a:r>
              <a:rPr lang="en-US" dirty="0" smtClean="0"/>
              <a:t>Lighter weight</a:t>
            </a:r>
          </a:p>
        </p:txBody>
      </p:sp>
    </p:spTree>
    <p:extLst>
      <p:ext uri="{BB962C8B-B14F-4D97-AF65-F5344CB8AC3E}">
        <p14:creationId xmlns:p14="http://schemas.microsoft.com/office/powerpoint/2010/main" val="331096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Allocation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600983"/>
              </p:ext>
            </p:extLst>
          </p:nvPr>
        </p:nvGraphicFramePr>
        <p:xfrm>
          <a:off x="457200" y="1584520"/>
          <a:ext cx="8229600" cy="45438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20378"/>
                <a:gridCol w="7009222"/>
              </a:tblGrid>
              <a:tr h="7573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/>
                        <a:t>                    Task</a:t>
                      </a:r>
                      <a:endParaRPr lang="en-US" sz="4000" dirty="0"/>
                    </a:p>
                  </a:txBody>
                  <a:tcPr/>
                </a:tc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Sam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Research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PArray</a:t>
                      </a:r>
                      <a:endParaRPr lang="en-US" sz="2300" dirty="0"/>
                    </a:p>
                  </a:txBody>
                  <a:tcPr/>
                </a:tc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Gary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Research Super Spray</a:t>
                      </a:r>
                      <a:endParaRPr lang="en-US" sz="2300" dirty="0"/>
                    </a:p>
                  </a:txBody>
                  <a:tcPr/>
                </a:tc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Justin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Research</a:t>
                      </a:r>
                      <a:r>
                        <a:rPr lang="en-US" sz="2300" baseline="0" dirty="0" smtClean="0"/>
                        <a:t> forces affecting particle systems (</a:t>
                      </a:r>
                      <a:r>
                        <a:rPr lang="en-US" sz="2300" baseline="0" dirty="0" err="1" smtClean="0"/>
                        <a:t>eg</a:t>
                      </a:r>
                      <a:r>
                        <a:rPr lang="en-US" sz="2300" baseline="0" dirty="0" smtClean="0"/>
                        <a:t>. wind)</a:t>
                      </a:r>
                      <a:endParaRPr lang="en-US" sz="2300" dirty="0"/>
                    </a:p>
                  </a:txBody>
                  <a:tcPr/>
                </a:tc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Sasha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Research Particle Flow (PFlow)</a:t>
                      </a:r>
                      <a:endParaRPr lang="en-US" sz="2300" dirty="0"/>
                    </a:p>
                  </a:txBody>
                  <a:tcPr/>
                </a:tc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All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Create presentation</a:t>
                      </a:r>
                      <a:endParaRPr lang="en-US" sz="2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6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Spray 				Super Spray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4553" r="-134553"/>
          <a:stretch>
            <a:fillRect/>
          </a:stretch>
        </p:blipFill>
        <p:spPr>
          <a:xfrm>
            <a:off x="1685476" y="1417638"/>
            <a:ext cx="8831831" cy="48571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13" y="1417638"/>
            <a:ext cx="1826717" cy="48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2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Environmental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http://www.mrbluesummers.com/738/3d-tutorials/introduction-to-3dsmax-particles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http://makeitcg.com/3ds-max-smoke-effect/1786/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https://www.youtube.com/watch?v=dx4Tjj30kjk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http://knowledge.autodesk.com/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http://3dmax-tutorials.com/Super_Spray.html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http://3dmax-tutorials.com/Spray.html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https://www.youtube.com/watch?v=tYLQ3snrV_8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9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one method for generating smoke special effects “better” than the others?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Objects to consider:</a:t>
            </a:r>
          </a:p>
          <a:p>
            <a:pPr lvl="2"/>
            <a:r>
              <a:rPr lang="en-US" dirty="0" smtClean="0"/>
              <a:t>Super Spray</a:t>
            </a:r>
          </a:p>
          <a:p>
            <a:pPr lvl="2"/>
            <a:r>
              <a:rPr lang="en-US" dirty="0" smtClean="0"/>
              <a:t>PF Source (PFlow)</a:t>
            </a:r>
          </a:p>
          <a:p>
            <a:pPr lvl="2"/>
            <a:r>
              <a:rPr lang="en-US" dirty="0" smtClean="0"/>
              <a:t>P Array (</a:t>
            </a:r>
            <a:r>
              <a:rPr lang="en-US" dirty="0" err="1" smtClean="0"/>
              <a:t>PBomb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3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depends on what your requirements are!</a:t>
            </a:r>
          </a:p>
          <a:p>
            <a:endParaRPr lang="en-US" sz="3000" dirty="0"/>
          </a:p>
          <a:p>
            <a:r>
              <a:rPr lang="en-US" sz="3000" dirty="0" smtClean="0"/>
              <a:t>Less time to learn:</a:t>
            </a:r>
          </a:p>
          <a:p>
            <a:pPr lvl="1"/>
            <a:r>
              <a:rPr lang="en-US" dirty="0" smtClean="0"/>
              <a:t>Super Spray </a:t>
            </a:r>
          </a:p>
          <a:p>
            <a:r>
              <a:rPr lang="en-US" sz="3000" dirty="0" smtClean="0"/>
              <a:t>Customizability:</a:t>
            </a:r>
          </a:p>
          <a:p>
            <a:pPr lvl="1"/>
            <a:r>
              <a:rPr lang="en-US" dirty="0" smtClean="0"/>
              <a:t>PFlow</a:t>
            </a:r>
            <a:endParaRPr lang="en-US" b="1" dirty="0" smtClean="0"/>
          </a:p>
          <a:p>
            <a:r>
              <a:rPr lang="en-US" sz="3000" dirty="0" smtClean="0"/>
              <a:t>Explosion effects:</a:t>
            </a:r>
          </a:p>
          <a:p>
            <a:pPr lvl="1"/>
            <a:r>
              <a:rPr lang="en-US" dirty="0" err="1" smtClean="0"/>
              <a:t>PBomb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44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PFlow, also known as Particle </a:t>
            </a:r>
            <a:r>
              <a:rPr lang="en-US" dirty="0"/>
              <a:t>F</a:t>
            </a:r>
            <a:r>
              <a:rPr lang="en-US" dirty="0" smtClean="0"/>
              <a:t>low. Use Particle Flow Source (PF Source) object.</a:t>
            </a:r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Lots of customizable features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Many features makes it more complicated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3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</a:t>
            </a:r>
            <a:r>
              <a:rPr lang="en-US" dirty="0" smtClean="0"/>
              <a:t>: Create PF Source Object</a:t>
            </a:r>
            <a:endParaRPr lang="en-US" dirty="0"/>
          </a:p>
        </p:txBody>
      </p:sp>
      <p:pic>
        <p:nvPicPr>
          <p:cNvPr id="4" name="image01.png"/>
          <p:cNvPicPr>
            <a:picLocks noGrp="1"/>
          </p:cNvPicPr>
          <p:nvPr>
            <p:ph idx="1"/>
          </p:nvPr>
        </p:nvPicPr>
        <p:blipFill>
          <a:blip r:embed="rId2"/>
          <a:srcRect l="-6822" r="-6822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0194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Open Particle View</a:t>
            </a:r>
            <a:endParaRPr lang="en-US" dirty="0"/>
          </a:p>
        </p:txBody>
      </p:sp>
      <p:pic>
        <p:nvPicPr>
          <p:cNvPr id="4" name="image09.png"/>
          <p:cNvPicPr>
            <a:picLocks noGrp="1"/>
          </p:cNvPicPr>
          <p:nvPr>
            <p:ph idx="1"/>
          </p:nvPr>
        </p:nvPicPr>
        <p:blipFill>
          <a:blip r:embed="rId2"/>
          <a:srcRect l="-6822" r="-6822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8570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Particle View </a:t>
            </a:r>
            <a:endParaRPr lang="en-US" dirty="0"/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 l="-6822" r="-6822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3020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Other Events</a:t>
            </a:r>
            <a:endParaRPr lang="en-US" dirty="0"/>
          </a:p>
        </p:txBody>
      </p:sp>
      <p:pic>
        <p:nvPicPr>
          <p:cNvPr id="5" name="image05.png"/>
          <p:cNvPicPr>
            <a:picLocks noGrp="1"/>
          </p:cNvPicPr>
          <p:nvPr>
            <p:ph idx="1"/>
          </p:nvPr>
        </p:nvPicPr>
        <p:blipFill>
          <a:blip r:embed="rId3"/>
          <a:srcRect l="-34863" r="-34863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7496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361</Words>
  <Application>Microsoft Macintosh PowerPoint</Application>
  <PresentationFormat>On-screen Show (4:3)</PresentationFormat>
  <Paragraphs>91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Special Effects Presentation Particle Systems: Smoke</vt:lpstr>
      <vt:lpstr>Task Allocation</vt:lpstr>
      <vt:lpstr>Question</vt:lpstr>
      <vt:lpstr>Answer</vt:lpstr>
      <vt:lpstr>PFlow: Introduction</vt:lpstr>
      <vt:lpstr>PFlow: Create PF Source Object</vt:lpstr>
      <vt:lpstr>PFlow: Open Particle View</vt:lpstr>
      <vt:lpstr>PFlow: Particle View </vt:lpstr>
      <vt:lpstr>PFlow: Other Events</vt:lpstr>
      <vt:lpstr>Pflow: Sidebar</vt:lpstr>
      <vt:lpstr>PFlow: Birth</vt:lpstr>
      <vt:lpstr>PFlow: Position Icon</vt:lpstr>
      <vt:lpstr>PFlow: Speed</vt:lpstr>
      <vt:lpstr>PFlow: Rotation</vt:lpstr>
      <vt:lpstr>PFlow: Shape</vt:lpstr>
      <vt:lpstr>PFlow: Display</vt:lpstr>
      <vt:lpstr>PFlow: Final Product</vt:lpstr>
      <vt:lpstr>Super Spray: Introduction</vt:lpstr>
      <vt:lpstr>Super Spray vs. Spray</vt:lpstr>
      <vt:lpstr>Spray     Super Spray</vt:lpstr>
      <vt:lpstr>Explosion</vt:lpstr>
      <vt:lpstr>Environmental Forces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</dc:creator>
  <cp:lastModifiedBy>Sasha</cp:lastModifiedBy>
  <cp:revision>55</cp:revision>
  <dcterms:created xsi:type="dcterms:W3CDTF">2015-03-01T18:06:12Z</dcterms:created>
  <dcterms:modified xsi:type="dcterms:W3CDTF">2015-03-01T23:10:23Z</dcterms:modified>
</cp:coreProperties>
</file>