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60" r:id="rId5"/>
    <p:sldId id="282" r:id="rId6"/>
    <p:sldId id="262" r:id="rId7"/>
    <p:sldId id="263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65" r:id="rId17"/>
    <p:sldId id="278" r:id="rId18"/>
    <p:sldId id="279" r:id="rId19"/>
    <p:sldId id="283" r:id="rId20"/>
    <p:sldId id="284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1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8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6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EF53-94ED-41C7-BFC9-68B5688A2A9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461E-C655-4AF3-96A4-E5CFA1669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5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Working With Hadoop on The MS </a:t>
            </a:r>
            <a:r>
              <a:rPr lang="en-GB" smtClean="0"/>
              <a:t>Dev Stack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Gary Short</a:t>
            </a:r>
          </a:p>
          <a:p>
            <a:r>
              <a:rPr lang="en-GB" dirty="0" smtClean="0"/>
              <a:t>Duncodin Limited</a:t>
            </a:r>
          </a:p>
          <a:p>
            <a:r>
              <a:rPr lang="en-GB" dirty="0" smtClean="0"/>
              <a:t>www.duncodin.it</a:t>
            </a:r>
          </a:p>
        </p:txBody>
      </p:sp>
    </p:spTree>
    <p:extLst>
      <p:ext uri="{BB962C8B-B14F-4D97-AF65-F5344CB8AC3E}">
        <p14:creationId xmlns:p14="http://schemas.microsoft.com/office/powerpoint/2010/main" val="35555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96" y="610448"/>
            <a:ext cx="1816608" cy="56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4" y="1534954"/>
            <a:ext cx="11492491" cy="37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How do I get my C# Code Running?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0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fjcdn.com/comments/SAY+MFW+ONE+MORE+TIME...+I+DARE+YOU+I+DOUBLE+_fb7f3503cce62dd625e586a9cde47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67" y="456510"/>
            <a:ext cx="9062466" cy="59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4767" y="5570493"/>
            <a:ext cx="9062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Say “word count” one more time!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650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horseracingphoto.co.uk/wp-content/uploads/DSC76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9" y="285582"/>
            <a:ext cx="11630603" cy="521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579" y="5657671"/>
            <a:ext cx="1163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/>
              <a:t>Which one will win?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5719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- Streaming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I’m Not </a:t>
            </a:r>
            <a:r>
              <a:rPr lang="en-GB" sz="4800" dirty="0" err="1" smtClean="0"/>
              <a:t>Gonna</a:t>
            </a:r>
            <a:r>
              <a:rPr lang="en-GB" sz="4800" dirty="0" smtClean="0"/>
              <a:t> Lie, That Was a </a:t>
            </a:r>
            <a:r>
              <a:rPr lang="en-GB" sz="4800" dirty="0" err="1" smtClean="0"/>
              <a:t>Ballache</a:t>
            </a:r>
            <a:r>
              <a:rPr lang="en-GB" sz="4800" dirty="0" smtClean="0"/>
              <a:t>.</a:t>
            </a:r>
            <a:endParaRPr lang="en-GB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Is there an easier way?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2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Microsoft MVP C#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/ architect / engineer</a:t>
            </a:r>
          </a:p>
          <a:p>
            <a:r>
              <a:rPr lang="en-GB" dirty="0" err="1" smtClean="0"/>
              <a:t>HDInsight</a:t>
            </a:r>
            <a:r>
              <a:rPr lang="en-GB" dirty="0" smtClean="0"/>
              <a:t> / Hadoop / Pig / Hive</a:t>
            </a:r>
          </a:p>
          <a:p>
            <a:r>
              <a:rPr lang="en-GB" dirty="0" smtClean="0"/>
              <a:t>Predictive Analytics</a:t>
            </a:r>
          </a:p>
          <a:p>
            <a:r>
              <a:rPr lang="en-GB" dirty="0" smtClean="0"/>
              <a:t>Machine Vision</a:t>
            </a:r>
          </a:p>
          <a:p>
            <a:r>
              <a:rPr lang="en-GB" dirty="0" smtClean="0"/>
              <a:t>Computational Linguistics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666323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29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- SDK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3816" y="352933"/>
            <a:ext cx="10515600" cy="1325563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23" y="1678496"/>
            <a:ext cx="1939882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52288" y="1846834"/>
            <a:ext cx="5486400" cy="4351338"/>
          </a:xfrm>
        </p:spPr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err="1" smtClean="0"/>
              <a:t>Duncodin</a:t>
            </a:r>
            <a:r>
              <a:rPr lang="en-GB" dirty="0" smtClean="0"/>
              <a:t> Limited</a:t>
            </a:r>
          </a:p>
          <a:p>
            <a:r>
              <a:rPr lang="en-GB" dirty="0" smtClean="0"/>
              <a:t>Freelance data scientist</a:t>
            </a:r>
          </a:p>
          <a:p>
            <a:r>
              <a:rPr lang="en-GB" dirty="0" smtClean="0"/>
              <a:t>Big Data architect / engineer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83756" y="6029834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© @</a:t>
            </a:r>
            <a:r>
              <a:rPr lang="en-GB" sz="1400" dirty="0" err="1" smtClean="0"/>
              <a:t>Blackmarble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122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problem does Hadoop solve?</a:t>
            </a:r>
          </a:p>
          <a:p>
            <a:r>
              <a:rPr lang="en-GB" dirty="0" smtClean="0"/>
              <a:t>How do I install it?</a:t>
            </a:r>
          </a:p>
          <a:p>
            <a:r>
              <a:rPr lang="en-GB" dirty="0" smtClean="0"/>
              <a:t>How do I get my C# code running on it</a:t>
            </a:r>
            <a:r>
              <a:rPr lang="en-GB" dirty="0" smtClean="0"/>
              <a:t>?</a:t>
            </a:r>
          </a:p>
          <a:p>
            <a:r>
              <a:rPr lang="en-GB" dirty="0" smtClean="0"/>
              <a:t>Questions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25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Demo – What Problem Does Hadoop Solve?</a:t>
            </a:r>
            <a:endParaRPr lang="en-GB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6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You Just Swapped One Set of Problems For Another!</a:t>
            </a:r>
            <a:endParaRPr lang="en-GB" sz="3600" dirty="0"/>
          </a:p>
        </p:txBody>
      </p:sp>
      <p:pic>
        <p:nvPicPr>
          <p:cNvPr id="4" name="Picture 2" descr="http://trolinukitus.lt/img/wat-wa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034620"/>
            <a:ext cx="5974080" cy="403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Hadoop Architecture – Data Storage</a:t>
            </a:r>
            <a:endParaRPr lang="en-GB" dirty="0"/>
          </a:p>
        </p:txBody>
      </p:sp>
      <p:pic>
        <p:nvPicPr>
          <p:cNvPr id="1026" name="Picture 2" descr="http://ecomcanada.files.wordpress.com/2012/11/hadoop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75" y="1825625"/>
            <a:ext cx="70758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Hadoop Architecture – Map Reduce</a:t>
            </a:r>
            <a:endParaRPr lang="en-GB" dirty="0"/>
          </a:p>
        </p:txBody>
      </p:sp>
      <p:pic>
        <p:nvPicPr>
          <p:cNvPr id="2050" name="Picture 2" descr="http://2.bp.blogspot.com/-GnkwYm_AyrU/TZiATlIlOUI/AAAAAAAABy4/9ED6XF4scqA/s1600/Hadoop%2BMapRedu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97" y="1825625"/>
            <a:ext cx="67264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2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How do I Install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3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490537"/>
            <a:ext cx="86391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179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Working With Hadoop on The MS Dev Stack</vt:lpstr>
      <vt:lpstr>Introduction</vt:lpstr>
      <vt:lpstr>Agenda</vt:lpstr>
      <vt:lpstr>Demo – What Problem Does Hadoop Solve?</vt:lpstr>
      <vt:lpstr>You Just Swapped One Set of Problems For Another!</vt:lpstr>
      <vt:lpstr>Hadoop Architecture – Data Storage</vt:lpstr>
      <vt:lpstr>Hadoop Architecture – Map Reduce</vt:lpstr>
      <vt:lpstr>How do I Install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I get my C# Code Running?</vt:lpstr>
      <vt:lpstr>PowerPoint Presentation</vt:lpstr>
      <vt:lpstr>PowerPoint Presentation</vt:lpstr>
      <vt:lpstr>Demo - Streaming</vt:lpstr>
      <vt:lpstr>I’m Not Gonna Lie, That Was a Ballache.</vt:lpstr>
      <vt:lpstr>Demo - SDK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For Microsoft Devs</dc:title>
  <dc:creator>Gary Short</dc:creator>
  <cp:lastModifiedBy>Gary Short</cp:lastModifiedBy>
  <cp:revision>61</cp:revision>
  <dcterms:created xsi:type="dcterms:W3CDTF">2014-05-13T14:04:21Z</dcterms:created>
  <dcterms:modified xsi:type="dcterms:W3CDTF">2015-01-07T14:25:50Z</dcterms:modified>
</cp:coreProperties>
</file>