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8" r:id="rId3"/>
    <p:sldId id="275" r:id="rId4"/>
    <p:sldId id="257" r:id="rId5"/>
    <p:sldId id="258" r:id="rId6"/>
    <p:sldId id="259" r:id="rId7"/>
    <p:sldId id="276" r:id="rId8"/>
    <p:sldId id="280" r:id="rId9"/>
    <p:sldId id="260" r:id="rId10"/>
    <p:sldId id="266" r:id="rId11"/>
    <p:sldId id="261" r:id="rId12"/>
    <p:sldId id="279" r:id="rId13"/>
    <p:sldId id="262" r:id="rId14"/>
    <p:sldId id="269" r:id="rId15"/>
    <p:sldId id="272" r:id="rId16"/>
    <p:sldId id="267" r:id="rId17"/>
    <p:sldId id="268" r:id="rId18"/>
    <p:sldId id="270" r:id="rId19"/>
    <p:sldId id="271" r:id="rId20"/>
    <p:sldId id="263" r:id="rId21"/>
    <p:sldId id="273" r:id="rId22"/>
    <p:sldId id="274" r:id="rId23"/>
    <p:sldId id="264" r:id="rId24"/>
    <p:sldId id="265" r:id="rId25"/>
    <p:sldId id="27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C0C3A3-CD5C-45B9-B6EB-35067274C0EA}" v="475" dt="2019-09-05T09:13:02.3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1" d="100"/>
          <a:sy n="81" d="100"/>
        </p:scale>
        <p:origin x="3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ry Short" userId="ffd4727323f2557c" providerId="Windows Live" clId="Web-{26C0C3A3-CD5C-45B9-B6EB-35067274C0EA}"/>
    <pc:docChg chg="addSld modSld">
      <pc:chgData name="Gary Short" userId="ffd4727323f2557c" providerId="Windows Live" clId="Web-{26C0C3A3-CD5C-45B9-B6EB-35067274C0EA}" dt="2019-09-05T09:13:02.302" v="471"/>
      <pc:docMkLst>
        <pc:docMk/>
      </pc:docMkLst>
      <pc:sldChg chg="modSp">
        <pc:chgData name="Gary Short" userId="ffd4727323f2557c" providerId="Windows Live" clId="Web-{26C0C3A3-CD5C-45B9-B6EB-35067274C0EA}" dt="2019-09-05T08:58:44.561" v="28" actId="20577"/>
        <pc:sldMkLst>
          <pc:docMk/>
          <pc:sldMk cId="109857222" sldId="256"/>
        </pc:sldMkLst>
        <pc:spChg chg="mod">
          <ac:chgData name="Gary Short" userId="ffd4727323f2557c" providerId="Windows Live" clId="Web-{26C0C3A3-CD5C-45B9-B6EB-35067274C0EA}" dt="2019-09-05T08:58:39.249" v="2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ary Short" userId="ffd4727323f2557c" providerId="Windows Live" clId="Web-{26C0C3A3-CD5C-45B9-B6EB-35067274C0EA}" dt="2019-09-05T08:58:44.561" v="28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Gary Short" userId="ffd4727323f2557c" providerId="Windows Live" clId="Web-{26C0C3A3-CD5C-45B9-B6EB-35067274C0EA}" dt="2019-09-05T09:12:21.333" v="456" actId="20577"/>
        <pc:sldMkLst>
          <pc:docMk/>
          <pc:sldMk cId="1310457594" sldId="257"/>
        </pc:sldMkLst>
        <pc:spChg chg="mod">
          <ac:chgData name="Gary Short" userId="ffd4727323f2557c" providerId="Windows Live" clId="Web-{26C0C3A3-CD5C-45B9-B6EB-35067274C0EA}" dt="2019-09-05T08:59:01.343" v="44" actId="20577"/>
          <ac:spMkLst>
            <pc:docMk/>
            <pc:sldMk cId="1310457594" sldId="257"/>
            <ac:spMk id="2" creationId="{41DCFCBD-2913-402A-85F5-0883FA674F16}"/>
          </ac:spMkLst>
        </pc:spChg>
        <pc:spChg chg="mod">
          <ac:chgData name="Gary Short" userId="ffd4727323f2557c" providerId="Windows Live" clId="Web-{26C0C3A3-CD5C-45B9-B6EB-35067274C0EA}" dt="2019-09-05T09:12:21.333" v="456" actId="20577"/>
          <ac:spMkLst>
            <pc:docMk/>
            <pc:sldMk cId="1310457594" sldId="257"/>
            <ac:spMk id="3" creationId="{046B7915-8F9D-4CB6-A9BC-6505776BED10}"/>
          </ac:spMkLst>
        </pc:spChg>
      </pc:sldChg>
      <pc:sldChg chg="addSp delSp modSp new">
        <pc:chgData name="Gary Short" userId="ffd4727323f2557c" providerId="Windows Live" clId="Web-{26C0C3A3-CD5C-45B9-B6EB-35067274C0EA}" dt="2019-09-05T09:13:02.302" v="471"/>
        <pc:sldMkLst>
          <pc:docMk/>
          <pc:sldMk cId="128534930" sldId="258"/>
        </pc:sldMkLst>
        <pc:spChg chg="mod">
          <ac:chgData name="Gary Short" userId="ffd4727323f2557c" providerId="Windows Live" clId="Web-{26C0C3A3-CD5C-45B9-B6EB-35067274C0EA}" dt="2019-09-05T09:13:02.177" v="469" actId="20577"/>
          <ac:spMkLst>
            <pc:docMk/>
            <pc:sldMk cId="128534930" sldId="258"/>
            <ac:spMk id="2" creationId="{310CD148-BE0C-4C99-9379-3A9632A195DC}"/>
          </ac:spMkLst>
        </pc:spChg>
        <pc:spChg chg="del">
          <ac:chgData name="Gary Short" userId="ffd4727323f2557c" providerId="Windows Live" clId="Web-{26C0C3A3-CD5C-45B9-B6EB-35067274C0EA}" dt="2019-09-05T09:13:02.302" v="471"/>
          <ac:spMkLst>
            <pc:docMk/>
            <pc:sldMk cId="128534930" sldId="258"/>
            <ac:spMk id="3" creationId="{B45007F2-F247-4D0A-A55D-483EDD117DD9}"/>
          </ac:spMkLst>
        </pc:spChg>
        <pc:graphicFrameChg chg="add mod ord modGraphic">
          <ac:chgData name="Gary Short" userId="ffd4727323f2557c" providerId="Windows Live" clId="Web-{26C0C3A3-CD5C-45B9-B6EB-35067274C0EA}" dt="2019-09-05T09:13:02.302" v="471"/>
          <ac:graphicFrameMkLst>
            <pc:docMk/>
            <pc:sldMk cId="128534930" sldId="258"/>
            <ac:graphicFrameMk id="4" creationId="{626AE358-5FB6-49BE-A368-6D75830326FE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6A5DC4-2A59-41E1-8A13-7F65629CABC8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326B49-C9C2-4DD7-913B-0BD7AA53E864}">
      <dgm:prSet phldrT="[Text]"/>
      <dgm:spPr/>
      <dgm:t>
        <a:bodyPr/>
        <a:lstStyle/>
        <a:p>
          <a:r>
            <a:rPr lang="en-US" dirty="0" smtClean="0"/>
            <a:t>Where evidence is not available make good estimates</a:t>
          </a:r>
          <a:endParaRPr lang="en-US" dirty="0"/>
        </a:p>
      </dgm:t>
    </dgm:pt>
    <dgm:pt modelId="{2574D4F1-C196-40E9-BDB1-70B5ACFAADE6}" type="parTrans" cxnId="{95A559F8-BDFE-498B-AA35-8645780309B5}">
      <dgm:prSet/>
      <dgm:spPr/>
      <dgm:t>
        <a:bodyPr/>
        <a:lstStyle/>
        <a:p>
          <a:endParaRPr lang="en-US"/>
        </a:p>
      </dgm:t>
    </dgm:pt>
    <dgm:pt modelId="{1AECED73-DF41-4157-9D98-3CE9777BB3F9}" type="sibTrans" cxnId="{95A559F8-BDFE-498B-AA35-8645780309B5}">
      <dgm:prSet/>
      <dgm:spPr/>
      <dgm:t>
        <a:bodyPr/>
        <a:lstStyle/>
        <a:p>
          <a:endParaRPr lang="en-US"/>
        </a:p>
      </dgm:t>
    </dgm:pt>
    <dgm:pt modelId="{B9DEE033-1EBC-498E-BEEB-3433676B3A4E}">
      <dgm:prSet phldrT="[Text]"/>
      <dgm:spPr/>
      <dgm:t>
        <a:bodyPr/>
        <a:lstStyle/>
        <a:p>
          <a:r>
            <a:rPr lang="en-US" dirty="0" smtClean="0"/>
            <a:t>Apply forecasting rules</a:t>
          </a:r>
          <a:endParaRPr lang="en-US" dirty="0"/>
        </a:p>
      </dgm:t>
    </dgm:pt>
    <dgm:pt modelId="{D44BDDBE-D98B-4A11-8060-DF909CA77FDF}" type="parTrans" cxnId="{A74A938A-EE11-4B3A-8D1F-4B9DA7DADCBF}">
      <dgm:prSet/>
      <dgm:spPr/>
      <dgm:t>
        <a:bodyPr/>
        <a:lstStyle/>
        <a:p>
          <a:endParaRPr lang="en-US"/>
        </a:p>
      </dgm:t>
    </dgm:pt>
    <dgm:pt modelId="{240D116B-3220-43A9-B875-2ABFD74406D7}" type="sibTrans" cxnId="{A74A938A-EE11-4B3A-8D1F-4B9DA7DADCBF}">
      <dgm:prSet/>
      <dgm:spPr/>
      <dgm:t>
        <a:bodyPr/>
        <a:lstStyle/>
        <a:p>
          <a:endParaRPr lang="en-US"/>
        </a:p>
      </dgm:t>
    </dgm:pt>
    <dgm:pt modelId="{F2798BA1-2205-4BE8-BAA4-A8B040CD6D2B}">
      <dgm:prSet phldrT="[Text]"/>
      <dgm:spPr/>
      <dgm:t>
        <a:bodyPr/>
        <a:lstStyle/>
        <a:p>
          <a:r>
            <a:rPr lang="en-US" dirty="0" smtClean="0"/>
            <a:t>Apply Bayesian rules to the evidence and estimates</a:t>
          </a:r>
          <a:endParaRPr lang="en-US" dirty="0"/>
        </a:p>
      </dgm:t>
    </dgm:pt>
    <dgm:pt modelId="{88FCA7AE-253A-44A4-BA7E-07E931BF6394}" type="parTrans" cxnId="{5AF9860E-EB6B-4D23-A086-2E652FFB2538}">
      <dgm:prSet/>
      <dgm:spPr/>
      <dgm:t>
        <a:bodyPr/>
        <a:lstStyle/>
        <a:p>
          <a:endParaRPr lang="en-US"/>
        </a:p>
      </dgm:t>
    </dgm:pt>
    <dgm:pt modelId="{762910B2-0EC0-4C17-ADC6-CECE648C1458}" type="sibTrans" cxnId="{5AF9860E-EB6B-4D23-A086-2E652FFB2538}">
      <dgm:prSet/>
      <dgm:spPr/>
      <dgm:t>
        <a:bodyPr/>
        <a:lstStyle/>
        <a:p>
          <a:endParaRPr lang="en-US"/>
        </a:p>
      </dgm:t>
    </dgm:pt>
    <dgm:pt modelId="{28E54A51-E6B8-4E56-8283-1F46BF4987E5}">
      <dgm:prSet phldrT="[Text]"/>
      <dgm:spPr/>
      <dgm:t>
        <a:bodyPr/>
        <a:lstStyle/>
        <a:p>
          <a:r>
            <a:rPr lang="en-US" dirty="0" smtClean="0"/>
            <a:t>Apply simulation to unknown or non fixed evidence and estimates</a:t>
          </a:r>
          <a:endParaRPr lang="en-US" dirty="0"/>
        </a:p>
      </dgm:t>
    </dgm:pt>
    <dgm:pt modelId="{515A3904-CBA8-438E-BEA0-E5206D027348}" type="parTrans" cxnId="{1E0F02B8-A78D-4FE8-BEC6-93687817EC59}">
      <dgm:prSet/>
      <dgm:spPr/>
      <dgm:t>
        <a:bodyPr/>
        <a:lstStyle/>
        <a:p>
          <a:endParaRPr lang="en-US"/>
        </a:p>
      </dgm:t>
    </dgm:pt>
    <dgm:pt modelId="{4C7621B5-C19B-4B1B-9CFF-5721A1086FEE}" type="sibTrans" cxnId="{1E0F02B8-A78D-4FE8-BEC6-93687817EC59}">
      <dgm:prSet/>
      <dgm:spPr/>
      <dgm:t>
        <a:bodyPr/>
        <a:lstStyle/>
        <a:p>
          <a:endParaRPr lang="en-US"/>
        </a:p>
      </dgm:t>
    </dgm:pt>
    <dgm:pt modelId="{1CE59972-9592-4CF2-836A-ECE430BE73DD}">
      <dgm:prSet phldrT="[Text]"/>
      <dgm:spPr/>
      <dgm:t>
        <a:bodyPr/>
        <a:lstStyle/>
        <a:p>
          <a:r>
            <a:rPr lang="en-US" dirty="0" smtClean="0"/>
            <a:t>Collect Evidence</a:t>
          </a:r>
          <a:endParaRPr lang="en-US" dirty="0"/>
        </a:p>
      </dgm:t>
    </dgm:pt>
    <dgm:pt modelId="{B16F868D-9487-40D2-8D66-D247D315981F}" type="parTrans" cxnId="{72AF49FF-B679-49FE-9C30-4D336666720D}">
      <dgm:prSet/>
      <dgm:spPr/>
      <dgm:t>
        <a:bodyPr/>
        <a:lstStyle/>
        <a:p>
          <a:endParaRPr lang="en-US"/>
        </a:p>
      </dgm:t>
    </dgm:pt>
    <dgm:pt modelId="{072ADDF6-B4ED-4A83-9C69-DBDA304AAEB1}" type="sibTrans" cxnId="{72AF49FF-B679-49FE-9C30-4D336666720D}">
      <dgm:prSet/>
      <dgm:spPr/>
      <dgm:t>
        <a:bodyPr/>
        <a:lstStyle/>
        <a:p>
          <a:endParaRPr lang="en-US"/>
        </a:p>
      </dgm:t>
    </dgm:pt>
    <dgm:pt modelId="{A4953F9B-C90B-490E-B5D1-E065CC25B7C7}">
      <dgm:prSet/>
      <dgm:spPr/>
      <dgm:t>
        <a:bodyPr/>
        <a:lstStyle/>
        <a:p>
          <a:r>
            <a:rPr lang="en-US" dirty="0" smtClean="0"/>
            <a:t>Calibrate all decisions</a:t>
          </a:r>
          <a:endParaRPr lang="en-US" dirty="0"/>
        </a:p>
      </dgm:t>
    </dgm:pt>
    <dgm:pt modelId="{21630A00-7B41-48A5-975B-726D374B2859}" type="parTrans" cxnId="{C668911B-F57F-4EAB-96A7-C34C329BA740}">
      <dgm:prSet/>
      <dgm:spPr/>
      <dgm:t>
        <a:bodyPr/>
        <a:lstStyle/>
        <a:p>
          <a:endParaRPr lang="en-US"/>
        </a:p>
      </dgm:t>
    </dgm:pt>
    <dgm:pt modelId="{1F27612D-D699-4616-A6BD-3B3CDF42BABD}" type="sibTrans" cxnId="{C668911B-F57F-4EAB-96A7-C34C329BA740}">
      <dgm:prSet/>
      <dgm:spPr/>
      <dgm:t>
        <a:bodyPr/>
        <a:lstStyle/>
        <a:p>
          <a:endParaRPr lang="en-US"/>
        </a:p>
      </dgm:t>
    </dgm:pt>
    <dgm:pt modelId="{A4F0353D-6E7A-4B6E-8DD1-02E83BC79887}">
      <dgm:prSet phldrT="[Text]"/>
      <dgm:spPr/>
      <dgm:t>
        <a:bodyPr/>
        <a:lstStyle/>
        <a:p>
          <a:r>
            <a:rPr lang="en-US" dirty="0" smtClean="0"/>
            <a:t>Hedge your decisions</a:t>
          </a:r>
          <a:endParaRPr lang="en-US" dirty="0"/>
        </a:p>
      </dgm:t>
    </dgm:pt>
    <dgm:pt modelId="{17DE429D-0F1C-4C48-81FC-6351688368FC}" type="parTrans" cxnId="{9DA2981C-C8EC-4395-B3B2-39EA76DDFDD6}">
      <dgm:prSet/>
      <dgm:spPr/>
      <dgm:t>
        <a:bodyPr/>
        <a:lstStyle/>
        <a:p>
          <a:endParaRPr lang="en-US"/>
        </a:p>
      </dgm:t>
    </dgm:pt>
    <dgm:pt modelId="{3EFF7D1C-484B-46AF-A235-494BD7DB256E}" type="sibTrans" cxnId="{9DA2981C-C8EC-4395-B3B2-39EA76DDFDD6}">
      <dgm:prSet/>
      <dgm:spPr/>
      <dgm:t>
        <a:bodyPr/>
        <a:lstStyle/>
        <a:p>
          <a:endParaRPr lang="en-US"/>
        </a:p>
      </dgm:t>
    </dgm:pt>
    <dgm:pt modelId="{6622BE30-0D5F-4D30-A1C8-B5685896E0B7}">
      <dgm:prSet/>
      <dgm:spPr/>
      <dgm:t>
        <a:bodyPr/>
        <a:lstStyle/>
        <a:p>
          <a:r>
            <a:rPr lang="en-US" dirty="0" smtClean="0"/>
            <a:t>Evaluate Evidence</a:t>
          </a:r>
          <a:endParaRPr lang="en-US" dirty="0"/>
        </a:p>
      </dgm:t>
    </dgm:pt>
    <dgm:pt modelId="{EDB372E6-BD39-408D-B2DA-77BE63538A52}" type="parTrans" cxnId="{71A6B2F7-E112-4184-A5A5-17961D60E6CA}">
      <dgm:prSet/>
      <dgm:spPr/>
      <dgm:t>
        <a:bodyPr/>
        <a:lstStyle/>
        <a:p>
          <a:endParaRPr lang="en-US"/>
        </a:p>
      </dgm:t>
    </dgm:pt>
    <dgm:pt modelId="{FE14FD98-2049-4E43-99A7-A9BE006EEBE8}" type="sibTrans" cxnId="{71A6B2F7-E112-4184-A5A5-17961D60E6CA}">
      <dgm:prSet/>
      <dgm:spPr/>
      <dgm:t>
        <a:bodyPr/>
        <a:lstStyle/>
        <a:p>
          <a:endParaRPr lang="en-US"/>
        </a:p>
      </dgm:t>
    </dgm:pt>
    <dgm:pt modelId="{55C05CD9-0D05-4F82-9A64-AD2FFDF673FE}" type="pres">
      <dgm:prSet presAssocID="{E46A5DC4-2A59-41E1-8A13-7F65629CABC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68A5A0-0661-4F88-BF08-6BCE1A2ED015}" type="pres">
      <dgm:prSet presAssocID="{1CE59972-9592-4CF2-836A-ECE430BE73DD}" presName="dummy" presStyleCnt="0"/>
      <dgm:spPr/>
    </dgm:pt>
    <dgm:pt modelId="{94855E1C-9166-4520-B780-354D3D19D09A}" type="pres">
      <dgm:prSet presAssocID="{1CE59972-9592-4CF2-836A-ECE430BE73DD}" presName="node" presStyleLbl="revTx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EFB469-44E9-4022-BCD0-42AC6A7E4DEE}" type="pres">
      <dgm:prSet presAssocID="{072ADDF6-B4ED-4A83-9C69-DBDA304AAEB1}" presName="sibTrans" presStyleLbl="node1" presStyleIdx="0" presStyleCnt="8"/>
      <dgm:spPr/>
      <dgm:t>
        <a:bodyPr/>
        <a:lstStyle/>
        <a:p>
          <a:endParaRPr lang="en-US"/>
        </a:p>
      </dgm:t>
    </dgm:pt>
    <dgm:pt modelId="{579123A8-8D00-4DA4-BC08-993926DB1EE5}" type="pres">
      <dgm:prSet presAssocID="{6622BE30-0D5F-4D30-A1C8-B5685896E0B7}" presName="dummy" presStyleCnt="0"/>
      <dgm:spPr/>
    </dgm:pt>
    <dgm:pt modelId="{D7F43B7E-2163-4E36-BB28-FE8B0E90DC97}" type="pres">
      <dgm:prSet presAssocID="{6622BE30-0D5F-4D30-A1C8-B5685896E0B7}" presName="node" presStyleLbl="revTx" presStyleIdx="1" presStyleCnt="8">
        <dgm:presLayoutVars>
          <dgm:bulletEnabled val="1"/>
        </dgm:presLayoutVars>
      </dgm:prSet>
      <dgm:spPr/>
    </dgm:pt>
    <dgm:pt modelId="{1D2D6D75-6CEB-4C08-A48F-737AFC78B91B}" type="pres">
      <dgm:prSet presAssocID="{FE14FD98-2049-4E43-99A7-A9BE006EEBE8}" presName="sibTrans" presStyleLbl="node1" presStyleIdx="1" presStyleCnt="8"/>
      <dgm:spPr/>
    </dgm:pt>
    <dgm:pt modelId="{BD2DBED0-1381-4201-933E-8F15D0954B90}" type="pres">
      <dgm:prSet presAssocID="{82326B49-C9C2-4DD7-913B-0BD7AA53E864}" presName="dummy" presStyleCnt="0"/>
      <dgm:spPr/>
    </dgm:pt>
    <dgm:pt modelId="{CA884881-8DE0-42E3-8A82-C5FB36F6C179}" type="pres">
      <dgm:prSet presAssocID="{82326B49-C9C2-4DD7-913B-0BD7AA53E864}" presName="node" presStyleLbl="revTx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035B84-A4DF-4C74-9C45-E327FAEE7596}" type="pres">
      <dgm:prSet presAssocID="{1AECED73-DF41-4157-9D98-3CE9777BB3F9}" presName="sibTrans" presStyleLbl="node1" presStyleIdx="2" presStyleCnt="8"/>
      <dgm:spPr/>
      <dgm:t>
        <a:bodyPr/>
        <a:lstStyle/>
        <a:p>
          <a:endParaRPr lang="en-US"/>
        </a:p>
      </dgm:t>
    </dgm:pt>
    <dgm:pt modelId="{2B302897-A78F-4035-B4A9-5E0919E9FECD}" type="pres">
      <dgm:prSet presAssocID="{B9DEE033-1EBC-498E-BEEB-3433676B3A4E}" presName="dummy" presStyleCnt="0"/>
      <dgm:spPr/>
    </dgm:pt>
    <dgm:pt modelId="{9C7CFF82-A7B2-4CBF-A56D-47C3782C0D1A}" type="pres">
      <dgm:prSet presAssocID="{B9DEE033-1EBC-498E-BEEB-3433676B3A4E}" presName="node" presStyleLbl="revTx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24CB09-D876-4761-A967-D2B5647CB73D}" type="pres">
      <dgm:prSet presAssocID="{240D116B-3220-43A9-B875-2ABFD74406D7}" presName="sibTrans" presStyleLbl="node1" presStyleIdx="3" presStyleCnt="8"/>
      <dgm:spPr/>
      <dgm:t>
        <a:bodyPr/>
        <a:lstStyle/>
        <a:p>
          <a:endParaRPr lang="en-US"/>
        </a:p>
      </dgm:t>
    </dgm:pt>
    <dgm:pt modelId="{8565D0E3-8F3A-4434-BA52-4135316DE1AF}" type="pres">
      <dgm:prSet presAssocID="{F2798BA1-2205-4BE8-BAA4-A8B040CD6D2B}" presName="dummy" presStyleCnt="0"/>
      <dgm:spPr/>
    </dgm:pt>
    <dgm:pt modelId="{191E94E5-712B-45BF-B740-2B970061989D}" type="pres">
      <dgm:prSet presAssocID="{F2798BA1-2205-4BE8-BAA4-A8B040CD6D2B}" presName="node" presStyleLbl="revTx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7E5E9A-20CB-49D8-AAD3-E618721A075C}" type="pres">
      <dgm:prSet presAssocID="{762910B2-0EC0-4C17-ADC6-CECE648C1458}" presName="sibTrans" presStyleLbl="node1" presStyleIdx="4" presStyleCnt="8"/>
      <dgm:spPr/>
      <dgm:t>
        <a:bodyPr/>
        <a:lstStyle/>
        <a:p>
          <a:endParaRPr lang="en-US"/>
        </a:p>
      </dgm:t>
    </dgm:pt>
    <dgm:pt modelId="{6E35F9FD-AC5B-4702-9BED-10AA0CB2F654}" type="pres">
      <dgm:prSet presAssocID="{28E54A51-E6B8-4E56-8283-1F46BF4987E5}" presName="dummy" presStyleCnt="0"/>
      <dgm:spPr/>
    </dgm:pt>
    <dgm:pt modelId="{75AD1EB2-DB01-4B80-901F-B68B873C60F9}" type="pres">
      <dgm:prSet presAssocID="{28E54A51-E6B8-4E56-8283-1F46BF4987E5}" presName="node" presStyleLbl="revTx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599EC3-03FE-4EE6-BF9D-73DD49315BF8}" type="pres">
      <dgm:prSet presAssocID="{4C7621B5-C19B-4B1B-9CFF-5721A1086FEE}" presName="sibTrans" presStyleLbl="node1" presStyleIdx="5" presStyleCnt="8"/>
      <dgm:spPr/>
      <dgm:t>
        <a:bodyPr/>
        <a:lstStyle/>
        <a:p>
          <a:endParaRPr lang="en-US"/>
        </a:p>
      </dgm:t>
    </dgm:pt>
    <dgm:pt modelId="{277FF4A0-8494-4883-BE26-6B23E99CCC74}" type="pres">
      <dgm:prSet presAssocID="{A4F0353D-6E7A-4B6E-8DD1-02E83BC79887}" presName="dummy" presStyleCnt="0"/>
      <dgm:spPr/>
    </dgm:pt>
    <dgm:pt modelId="{E36BBA56-4D5E-41BC-A4D8-467517413383}" type="pres">
      <dgm:prSet presAssocID="{A4F0353D-6E7A-4B6E-8DD1-02E83BC79887}" presName="node" presStyleLbl="revTx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58CBF7-A820-4C52-84ED-07DA3B721653}" type="pres">
      <dgm:prSet presAssocID="{3EFF7D1C-484B-46AF-A235-494BD7DB256E}" presName="sibTrans" presStyleLbl="node1" presStyleIdx="6" presStyleCnt="8"/>
      <dgm:spPr/>
      <dgm:t>
        <a:bodyPr/>
        <a:lstStyle/>
        <a:p>
          <a:endParaRPr lang="en-US"/>
        </a:p>
      </dgm:t>
    </dgm:pt>
    <dgm:pt modelId="{72A195DE-2FCF-4EC3-9454-82DAA5E45680}" type="pres">
      <dgm:prSet presAssocID="{A4953F9B-C90B-490E-B5D1-E065CC25B7C7}" presName="dummy" presStyleCnt="0"/>
      <dgm:spPr/>
    </dgm:pt>
    <dgm:pt modelId="{7A43E0EB-C6BC-4CEC-B637-A6DB46CE3B70}" type="pres">
      <dgm:prSet presAssocID="{A4953F9B-C90B-490E-B5D1-E065CC25B7C7}" presName="node" presStyleLbl="revTx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38F251-D1BC-431E-93F3-829D372A3875}" type="pres">
      <dgm:prSet presAssocID="{1F27612D-D699-4616-A6BD-3B3CDF42BABD}" presName="sibTrans" presStyleLbl="node1" presStyleIdx="7" presStyleCnt="8"/>
      <dgm:spPr/>
      <dgm:t>
        <a:bodyPr/>
        <a:lstStyle/>
        <a:p>
          <a:endParaRPr lang="en-US"/>
        </a:p>
      </dgm:t>
    </dgm:pt>
  </dgm:ptLst>
  <dgm:cxnLst>
    <dgm:cxn modelId="{F92BBE34-4271-4E1D-A23A-DE366D1A8846}" type="presOf" srcId="{FE14FD98-2049-4E43-99A7-A9BE006EEBE8}" destId="{1D2D6D75-6CEB-4C08-A48F-737AFC78B91B}" srcOrd="0" destOrd="0" presId="urn:microsoft.com/office/officeart/2005/8/layout/cycle1"/>
    <dgm:cxn modelId="{BDDB58DE-824B-49E2-8CE2-F3BEA2153897}" type="presOf" srcId="{240D116B-3220-43A9-B875-2ABFD74406D7}" destId="{A624CB09-D876-4761-A967-D2B5647CB73D}" srcOrd="0" destOrd="0" presId="urn:microsoft.com/office/officeart/2005/8/layout/cycle1"/>
    <dgm:cxn modelId="{95A559F8-BDFE-498B-AA35-8645780309B5}" srcId="{E46A5DC4-2A59-41E1-8A13-7F65629CABC8}" destId="{82326B49-C9C2-4DD7-913B-0BD7AA53E864}" srcOrd="2" destOrd="0" parTransId="{2574D4F1-C196-40E9-BDB1-70B5ACFAADE6}" sibTransId="{1AECED73-DF41-4157-9D98-3CE9777BB3F9}"/>
    <dgm:cxn modelId="{72AF49FF-B679-49FE-9C30-4D336666720D}" srcId="{E46A5DC4-2A59-41E1-8A13-7F65629CABC8}" destId="{1CE59972-9592-4CF2-836A-ECE430BE73DD}" srcOrd="0" destOrd="0" parTransId="{B16F868D-9487-40D2-8D66-D247D315981F}" sibTransId="{072ADDF6-B4ED-4A83-9C69-DBDA304AAEB1}"/>
    <dgm:cxn modelId="{C668911B-F57F-4EAB-96A7-C34C329BA740}" srcId="{E46A5DC4-2A59-41E1-8A13-7F65629CABC8}" destId="{A4953F9B-C90B-490E-B5D1-E065CC25B7C7}" srcOrd="7" destOrd="0" parTransId="{21630A00-7B41-48A5-975B-726D374B2859}" sibTransId="{1F27612D-D699-4616-A6BD-3B3CDF42BABD}"/>
    <dgm:cxn modelId="{7AA26B05-5519-464E-997A-8FFC6EAE820D}" type="presOf" srcId="{A4F0353D-6E7A-4B6E-8DD1-02E83BC79887}" destId="{E36BBA56-4D5E-41BC-A4D8-467517413383}" srcOrd="0" destOrd="0" presId="urn:microsoft.com/office/officeart/2005/8/layout/cycle1"/>
    <dgm:cxn modelId="{5AF9860E-EB6B-4D23-A086-2E652FFB2538}" srcId="{E46A5DC4-2A59-41E1-8A13-7F65629CABC8}" destId="{F2798BA1-2205-4BE8-BAA4-A8B040CD6D2B}" srcOrd="4" destOrd="0" parTransId="{88FCA7AE-253A-44A4-BA7E-07E931BF6394}" sibTransId="{762910B2-0EC0-4C17-ADC6-CECE648C1458}"/>
    <dgm:cxn modelId="{23251F23-B137-4673-A3F4-877A340B83C5}" type="presOf" srcId="{4C7621B5-C19B-4B1B-9CFF-5721A1086FEE}" destId="{F9599EC3-03FE-4EE6-BF9D-73DD49315BF8}" srcOrd="0" destOrd="0" presId="urn:microsoft.com/office/officeart/2005/8/layout/cycle1"/>
    <dgm:cxn modelId="{46701BE0-77E5-4C2C-87F0-97BBCD7D27DF}" type="presOf" srcId="{6622BE30-0D5F-4D30-A1C8-B5685896E0B7}" destId="{D7F43B7E-2163-4E36-BB28-FE8B0E90DC97}" srcOrd="0" destOrd="0" presId="urn:microsoft.com/office/officeart/2005/8/layout/cycle1"/>
    <dgm:cxn modelId="{B2D480FF-6127-4B13-B542-CB532D44EEAE}" type="presOf" srcId="{072ADDF6-B4ED-4A83-9C69-DBDA304AAEB1}" destId="{3FEFB469-44E9-4022-BCD0-42AC6A7E4DEE}" srcOrd="0" destOrd="0" presId="urn:microsoft.com/office/officeart/2005/8/layout/cycle1"/>
    <dgm:cxn modelId="{33DFF283-13AE-44B5-8752-F59EA270A6A8}" type="presOf" srcId="{1F27612D-D699-4616-A6BD-3B3CDF42BABD}" destId="{F938F251-D1BC-431E-93F3-829D372A3875}" srcOrd="0" destOrd="0" presId="urn:microsoft.com/office/officeart/2005/8/layout/cycle1"/>
    <dgm:cxn modelId="{A74A938A-EE11-4B3A-8D1F-4B9DA7DADCBF}" srcId="{E46A5DC4-2A59-41E1-8A13-7F65629CABC8}" destId="{B9DEE033-1EBC-498E-BEEB-3433676B3A4E}" srcOrd="3" destOrd="0" parTransId="{D44BDDBE-D98B-4A11-8060-DF909CA77FDF}" sibTransId="{240D116B-3220-43A9-B875-2ABFD74406D7}"/>
    <dgm:cxn modelId="{3985C3E8-9DDB-43AE-A38E-44CB2599791C}" type="presOf" srcId="{F2798BA1-2205-4BE8-BAA4-A8B040CD6D2B}" destId="{191E94E5-712B-45BF-B740-2B970061989D}" srcOrd="0" destOrd="0" presId="urn:microsoft.com/office/officeart/2005/8/layout/cycle1"/>
    <dgm:cxn modelId="{9DA2981C-C8EC-4395-B3B2-39EA76DDFDD6}" srcId="{E46A5DC4-2A59-41E1-8A13-7F65629CABC8}" destId="{A4F0353D-6E7A-4B6E-8DD1-02E83BC79887}" srcOrd="6" destOrd="0" parTransId="{17DE429D-0F1C-4C48-81FC-6351688368FC}" sibTransId="{3EFF7D1C-484B-46AF-A235-494BD7DB256E}"/>
    <dgm:cxn modelId="{F9216E98-4391-4D53-BB19-4BC4BD41431D}" type="presOf" srcId="{3EFF7D1C-484B-46AF-A235-494BD7DB256E}" destId="{9858CBF7-A820-4C52-84ED-07DA3B721653}" srcOrd="0" destOrd="0" presId="urn:microsoft.com/office/officeart/2005/8/layout/cycle1"/>
    <dgm:cxn modelId="{7345B241-8974-445F-B7FD-C7B9E1C91F07}" type="presOf" srcId="{762910B2-0EC0-4C17-ADC6-CECE648C1458}" destId="{207E5E9A-20CB-49D8-AAD3-E618721A075C}" srcOrd="0" destOrd="0" presId="urn:microsoft.com/office/officeart/2005/8/layout/cycle1"/>
    <dgm:cxn modelId="{71A6B2F7-E112-4184-A5A5-17961D60E6CA}" srcId="{E46A5DC4-2A59-41E1-8A13-7F65629CABC8}" destId="{6622BE30-0D5F-4D30-A1C8-B5685896E0B7}" srcOrd="1" destOrd="0" parTransId="{EDB372E6-BD39-408D-B2DA-77BE63538A52}" sibTransId="{FE14FD98-2049-4E43-99A7-A9BE006EEBE8}"/>
    <dgm:cxn modelId="{914002E7-A927-4705-BA59-F9FFDE4FF7B1}" type="presOf" srcId="{28E54A51-E6B8-4E56-8283-1F46BF4987E5}" destId="{75AD1EB2-DB01-4B80-901F-B68B873C60F9}" srcOrd="0" destOrd="0" presId="urn:microsoft.com/office/officeart/2005/8/layout/cycle1"/>
    <dgm:cxn modelId="{984D5B52-2DB2-424E-8702-B983F3C62706}" type="presOf" srcId="{82326B49-C9C2-4DD7-913B-0BD7AA53E864}" destId="{CA884881-8DE0-42E3-8A82-C5FB36F6C179}" srcOrd="0" destOrd="0" presId="urn:microsoft.com/office/officeart/2005/8/layout/cycle1"/>
    <dgm:cxn modelId="{A9914CB0-CD5A-4351-84D0-AB738BDDD2B9}" type="presOf" srcId="{A4953F9B-C90B-490E-B5D1-E065CC25B7C7}" destId="{7A43E0EB-C6BC-4CEC-B637-A6DB46CE3B70}" srcOrd="0" destOrd="0" presId="urn:microsoft.com/office/officeart/2005/8/layout/cycle1"/>
    <dgm:cxn modelId="{CDA438AB-604A-4665-9C3F-CF23BD022711}" type="presOf" srcId="{E46A5DC4-2A59-41E1-8A13-7F65629CABC8}" destId="{55C05CD9-0D05-4F82-9A64-AD2FFDF673FE}" srcOrd="0" destOrd="0" presId="urn:microsoft.com/office/officeart/2005/8/layout/cycle1"/>
    <dgm:cxn modelId="{0FE9DD3D-359F-49C8-9365-8D54394AD1DF}" type="presOf" srcId="{1AECED73-DF41-4157-9D98-3CE9777BB3F9}" destId="{DB035B84-A4DF-4C74-9C45-E327FAEE7596}" srcOrd="0" destOrd="0" presId="urn:microsoft.com/office/officeart/2005/8/layout/cycle1"/>
    <dgm:cxn modelId="{52764F06-ED59-486F-9043-16C1B5013938}" type="presOf" srcId="{B9DEE033-1EBC-498E-BEEB-3433676B3A4E}" destId="{9C7CFF82-A7B2-4CBF-A56D-47C3782C0D1A}" srcOrd="0" destOrd="0" presId="urn:microsoft.com/office/officeart/2005/8/layout/cycle1"/>
    <dgm:cxn modelId="{1E0F02B8-A78D-4FE8-BEC6-93687817EC59}" srcId="{E46A5DC4-2A59-41E1-8A13-7F65629CABC8}" destId="{28E54A51-E6B8-4E56-8283-1F46BF4987E5}" srcOrd="5" destOrd="0" parTransId="{515A3904-CBA8-438E-BEA0-E5206D027348}" sibTransId="{4C7621B5-C19B-4B1B-9CFF-5721A1086FEE}"/>
    <dgm:cxn modelId="{50D73F19-A80E-4896-976D-518FA1482A69}" type="presOf" srcId="{1CE59972-9592-4CF2-836A-ECE430BE73DD}" destId="{94855E1C-9166-4520-B780-354D3D19D09A}" srcOrd="0" destOrd="0" presId="urn:microsoft.com/office/officeart/2005/8/layout/cycle1"/>
    <dgm:cxn modelId="{9BA85399-8695-4F6B-B89E-5093F6F09547}" type="presParOf" srcId="{55C05CD9-0D05-4F82-9A64-AD2FFDF673FE}" destId="{5B68A5A0-0661-4F88-BF08-6BCE1A2ED015}" srcOrd="0" destOrd="0" presId="urn:microsoft.com/office/officeart/2005/8/layout/cycle1"/>
    <dgm:cxn modelId="{09E9B811-3223-41D6-8364-87EC66CCDD59}" type="presParOf" srcId="{55C05CD9-0D05-4F82-9A64-AD2FFDF673FE}" destId="{94855E1C-9166-4520-B780-354D3D19D09A}" srcOrd="1" destOrd="0" presId="urn:microsoft.com/office/officeart/2005/8/layout/cycle1"/>
    <dgm:cxn modelId="{9B4EBBD4-0002-43AC-8BB6-AD899FCBA95F}" type="presParOf" srcId="{55C05CD9-0D05-4F82-9A64-AD2FFDF673FE}" destId="{3FEFB469-44E9-4022-BCD0-42AC6A7E4DEE}" srcOrd="2" destOrd="0" presId="urn:microsoft.com/office/officeart/2005/8/layout/cycle1"/>
    <dgm:cxn modelId="{A77EFB58-DEF5-492B-BEA4-FC8BCF9132A9}" type="presParOf" srcId="{55C05CD9-0D05-4F82-9A64-AD2FFDF673FE}" destId="{579123A8-8D00-4DA4-BC08-993926DB1EE5}" srcOrd="3" destOrd="0" presId="urn:microsoft.com/office/officeart/2005/8/layout/cycle1"/>
    <dgm:cxn modelId="{AAD4FAE9-E693-4144-BA4B-A61A0CC5C3B9}" type="presParOf" srcId="{55C05CD9-0D05-4F82-9A64-AD2FFDF673FE}" destId="{D7F43B7E-2163-4E36-BB28-FE8B0E90DC97}" srcOrd="4" destOrd="0" presId="urn:microsoft.com/office/officeart/2005/8/layout/cycle1"/>
    <dgm:cxn modelId="{F170697A-F33A-4917-A482-B272F57E99C6}" type="presParOf" srcId="{55C05CD9-0D05-4F82-9A64-AD2FFDF673FE}" destId="{1D2D6D75-6CEB-4C08-A48F-737AFC78B91B}" srcOrd="5" destOrd="0" presId="urn:microsoft.com/office/officeart/2005/8/layout/cycle1"/>
    <dgm:cxn modelId="{4B8ECA60-B465-45B3-9BEF-2A4F08656DDE}" type="presParOf" srcId="{55C05CD9-0D05-4F82-9A64-AD2FFDF673FE}" destId="{BD2DBED0-1381-4201-933E-8F15D0954B90}" srcOrd="6" destOrd="0" presId="urn:microsoft.com/office/officeart/2005/8/layout/cycle1"/>
    <dgm:cxn modelId="{692DF702-410D-4B35-83D4-D30AF2C4768A}" type="presParOf" srcId="{55C05CD9-0D05-4F82-9A64-AD2FFDF673FE}" destId="{CA884881-8DE0-42E3-8A82-C5FB36F6C179}" srcOrd="7" destOrd="0" presId="urn:microsoft.com/office/officeart/2005/8/layout/cycle1"/>
    <dgm:cxn modelId="{078705FC-44D8-4AAD-818C-A1B1D5870616}" type="presParOf" srcId="{55C05CD9-0D05-4F82-9A64-AD2FFDF673FE}" destId="{DB035B84-A4DF-4C74-9C45-E327FAEE7596}" srcOrd="8" destOrd="0" presId="urn:microsoft.com/office/officeart/2005/8/layout/cycle1"/>
    <dgm:cxn modelId="{6BB3C7B5-4B2E-4AAD-AA6F-D6DBEE28C90B}" type="presParOf" srcId="{55C05CD9-0D05-4F82-9A64-AD2FFDF673FE}" destId="{2B302897-A78F-4035-B4A9-5E0919E9FECD}" srcOrd="9" destOrd="0" presId="urn:microsoft.com/office/officeart/2005/8/layout/cycle1"/>
    <dgm:cxn modelId="{97EBAB40-A9D5-4F65-A9FC-EB8687FC7A0F}" type="presParOf" srcId="{55C05CD9-0D05-4F82-9A64-AD2FFDF673FE}" destId="{9C7CFF82-A7B2-4CBF-A56D-47C3782C0D1A}" srcOrd="10" destOrd="0" presId="urn:microsoft.com/office/officeart/2005/8/layout/cycle1"/>
    <dgm:cxn modelId="{279F80D6-2F75-41C8-8B48-02A84B6F730B}" type="presParOf" srcId="{55C05CD9-0D05-4F82-9A64-AD2FFDF673FE}" destId="{A624CB09-D876-4761-A967-D2B5647CB73D}" srcOrd="11" destOrd="0" presId="urn:microsoft.com/office/officeart/2005/8/layout/cycle1"/>
    <dgm:cxn modelId="{C9E26675-6672-408E-887A-02FAD99368D5}" type="presParOf" srcId="{55C05CD9-0D05-4F82-9A64-AD2FFDF673FE}" destId="{8565D0E3-8F3A-4434-BA52-4135316DE1AF}" srcOrd="12" destOrd="0" presId="urn:microsoft.com/office/officeart/2005/8/layout/cycle1"/>
    <dgm:cxn modelId="{09076924-C84F-4844-B47C-2FDD2CC74C44}" type="presParOf" srcId="{55C05CD9-0D05-4F82-9A64-AD2FFDF673FE}" destId="{191E94E5-712B-45BF-B740-2B970061989D}" srcOrd="13" destOrd="0" presId="urn:microsoft.com/office/officeart/2005/8/layout/cycle1"/>
    <dgm:cxn modelId="{F212B739-B058-4C34-A754-2063F31F9FC8}" type="presParOf" srcId="{55C05CD9-0D05-4F82-9A64-AD2FFDF673FE}" destId="{207E5E9A-20CB-49D8-AAD3-E618721A075C}" srcOrd="14" destOrd="0" presId="urn:microsoft.com/office/officeart/2005/8/layout/cycle1"/>
    <dgm:cxn modelId="{03CC7FDB-4F53-47AB-99BB-001E65A2167A}" type="presParOf" srcId="{55C05CD9-0D05-4F82-9A64-AD2FFDF673FE}" destId="{6E35F9FD-AC5B-4702-9BED-10AA0CB2F654}" srcOrd="15" destOrd="0" presId="urn:microsoft.com/office/officeart/2005/8/layout/cycle1"/>
    <dgm:cxn modelId="{EAC80ED7-E2C6-4D9C-8903-3DAC08877A43}" type="presParOf" srcId="{55C05CD9-0D05-4F82-9A64-AD2FFDF673FE}" destId="{75AD1EB2-DB01-4B80-901F-B68B873C60F9}" srcOrd="16" destOrd="0" presId="urn:microsoft.com/office/officeart/2005/8/layout/cycle1"/>
    <dgm:cxn modelId="{70E44292-8F98-4920-AF09-18708E18427E}" type="presParOf" srcId="{55C05CD9-0D05-4F82-9A64-AD2FFDF673FE}" destId="{F9599EC3-03FE-4EE6-BF9D-73DD49315BF8}" srcOrd="17" destOrd="0" presId="urn:microsoft.com/office/officeart/2005/8/layout/cycle1"/>
    <dgm:cxn modelId="{13CF5C6D-146B-45B5-8BD1-CC61333454BB}" type="presParOf" srcId="{55C05CD9-0D05-4F82-9A64-AD2FFDF673FE}" destId="{277FF4A0-8494-4883-BE26-6B23E99CCC74}" srcOrd="18" destOrd="0" presId="urn:microsoft.com/office/officeart/2005/8/layout/cycle1"/>
    <dgm:cxn modelId="{C1AD6B8C-069E-4898-A293-70AEAD6E24A3}" type="presParOf" srcId="{55C05CD9-0D05-4F82-9A64-AD2FFDF673FE}" destId="{E36BBA56-4D5E-41BC-A4D8-467517413383}" srcOrd="19" destOrd="0" presId="urn:microsoft.com/office/officeart/2005/8/layout/cycle1"/>
    <dgm:cxn modelId="{1E265F82-E9CC-4AD4-9307-9FCAFDCEDCCD}" type="presParOf" srcId="{55C05CD9-0D05-4F82-9A64-AD2FFDF673FE}" destId="{9858CBF7-A820-4C52-84ED-07DA3B721653}" srcOrd="20" destOrd="0" presId="urn:microsoft.com/office/officeart/2005/8/layout/cycle1"/>
    <dgm:cxn modelId="{286B4145-7986-49FC-9E20-565F7A862445}" type="presParOf" srcId="{55C05CD9-0D05-4F82-9A64-AD2FFDF673FE}" destId="{72A195DE-2FCF-4EC3-9454-82DAA5E45680}" srcOrd="21" destOrd="0" presId="urn:microsoft.com/office/officeart/2005/8/layout/cycle1"/>
    <dgm:cxn modelId="{83755EAB-663A-459B-ADD6-0DFA97CDDB33}" type="presParOf" srcId="{55C05CD9-0D05-4F82-9A64-AD2FFDF673FE}" destId="{7A43E0EB-C6BC-4CEC-B637-A6DB46CE3B70}" srcOrd="22" destOrd="0" presId="urn:microsoft.com/office/officeart/2005/8/layout/cycle1"/>
    <dgm:cxn modelId="{B1FFC0CE-0C17-4732-8144-57986C3391DB}" type="presParOf" srcId="{55C05CD9-0D05-4F82-9A64-AD2FFDF673FE}" destId="{F938F251-D1BC-431E-93F3-829D372A3875}" srcOrd="23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855E1C-9166-4520-B780-354D3D19D09A}">
      <dsp:nvSpPr>
        <dsp:cNvPr id="0" name=""/>
        <dsp:cNvSpPr/>
      </dsp:nvSpPr>
      <dsp:spPr>
        <a:xfrm>
          <a:off x="6310327" y="1661"/>
          <a:ext cx="940499" cy="940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Collect Evidence</a:t>
          </a:r>
          <a:endParaRPr lang="en-US" sz="1000" kern="1200" dirty="0"/>
        </a:p>
      </dsp:txBody>
      <dsp:txXfrm>
        <a:off x="6310327" y="1661"/>
        <a:ext cx="940499" cy="940499"/>
      </dsp:txXfrm>
    </dsp:sp>
    <dsp:sp modelId="{3FEFB469-44E9-4022-BCD0-42AC6A7E4DEE}">
      <dsp:nvSpPr>
        <dsp:cNvPr id="0" name=""/>
        <dsp:cNvSpPr/>
      </dsp:nvSpPr>
      <dsp:spPr>
        <a:xfrm>
          <a:off x="3235991" y="89029"/>
          <a:ext cx="5237087" cy="5237087"/>
        </a:xfrm>
        <a:prstGeom prst="circularArrow">
          <a:avLst>
            <a:gd name="adj1" fmla="val 3502"/>
            <a:gd name="adj2" fmla="val 217154"/>
            <a:gd name="adj3" fmla="val 19268405"/>
            <a:gd name="adj4" fmla="val 18314441"/>
            <a:gd name="adj5" fmla="val 408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F43B7E-2163-4E36-BB28-FE8B0E90DC97}">
      <dsp:nvSpPr>
        <dsp:cNvPr id="0" name=""/>
        <dsp:cNvSpPr/>
      </dsp:nvSpPr>
      <dsp:spPr>
        <a:xfrm>
          <a:off x="7619947" y="1311282"/>
          <a:ext cx="940499" cy="940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Evaluate Evidence</a:t>
          </a:r>
          <a:endParaRPr lang="en-US" sz="1000" kern="1200" dirty="0"/>
        </a:p>
      </dsp:txBody>
      <dsp:txXfrm>
        <a:off x="7619947" y="1311282"/>
        <a:ext cx="940499" cy="940499"/>
      </dsp:txXfrm>
    </dsp:sp>
    <dsp:sp modelId="{1D2D6D75-6CEB-4C08-A48F-737AFC78B91B}">
      <dsp:nvSpPr>
        <dsp:cNvPr id="0" name=""/>
        <dsp:cNvSpPr/>
      </dsp:nvSpPr>
      <dsp:spPr>
        <a:xfrm>
          <a:off x="3235991" y="89029"/>
          <a:ext cx="5237087" cy="5237087"/>
        </a:xfrm>
        <a:prstGeom prst="circularArrow">
          <a:avLst>
            <a:gd name="adj1" fmla="val 3502"/>
            <a:gd name="adj2" fmla="val 217154"/>
            <a:gd name="adj3" fmla="val 434253"/>
            <a:gd name="adj4" fmla="val 20948594"/>
            <a:gd name="adj5" fmla="val 408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884881-8DE0-42E3-8A82-C5FB36F6C179}">
      <dsp:nvSpPr>
        <dsp:cNvPr id="0" name=""/>
        <dsp:cNvSpPr/>
      </dsp:nvSpPr>
      <dsp:spPr>
        <a:xfrm>
          <a:off x="7619947" y="3163365"/>
          <a:ext cx="940499" cy="940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Where evidence is not available make good estimates</a:t>
          </a:r>
          <a:endParaRPr lang="en-US" sz="1000" kern="1200" dirty="0"/>
        </a:p>
      </dsp:txBody>
      <dsp:txXfrm>
        <a:off x="7619947" y="3163365"/>
        <a:ext cx="940499" cy="940499"/>
      </dsp:txXfrm>
    </dsp:sp>
    <dsp:sp modelId="{DB035B84-A4DF-4C74-9C45-E327FAEE7596}">
      <dsp:nvSpPr>
        <dsp:cNvPr id="0" name=""/>
        <dsp:cNvSpPr/>
      </dsp:nvSpPr>
      <dsp:spPr>
        <a:xfrm>
          <a:off x="3235991" y="89029"/>
          <a:ext cx="5237087" cy="5237087"/>
        </a:xfrm>
        <a:prstGeom prst="circularArrow">
          <a:avLst>
            <a:gd name="adj1" fmla="val 3502"/>
            <a:gd name="adj2" fmla="val 217154"/>
            <a:gd name="adj3" fmla="val 3068405"/>
            <a:gd name="adj4" fmla="val 2114441"/>
            <a:gd name="adj5" fmla="val 408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7CFF82-A7B2-4CBF-A56D-47C3782C0D1A}">
      <dsp:nvSpPr>
        <dsp:cNvPr id="0" name=""/>
        <dsp:cNvSpPr/>
      </dsp:nvSpPr>
      <dsp:spPr>
        <a:xfrm>
          <a:off x="6310327" y="4472986"/>
          <a:ext cx="940499" cy="940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Apply forecasting rules</a:t>
          </a:r>
          <a:endParaRPr lang="en-US" sz="1000" kern="1200" dirty="0"/>
        </a:p>
      </dsp:txBody>
      <dsp:txXfrm>
        <a:off x="6310327" y="4472986"/>
        <a:ext cx="940499" cy="940499"/>
      </dsp:txXfrm>
    </dsp:sp>
    <dsp:sp modelId="{A624CB09-D876-4761-A967-D2B5647CB73D}">
      <dsp:nvSpPr>
        <dsp:cNvPr id="0" name=""/>
        <dsp:cNvSpPr/>
      </dsp:nvSpPr>
      <dsp:spPr>
        <a:xfrm>
          <a:off x="3235991" y="89029"/>
          <a:ext cx="5237087" cy="5237087"/>
        </a:xfrm>
        <a:prstGeom prst="circularArrow">
          <a:avLst>
            <a:gd name="adj1" fmla="val 3502"/>
            <a:gd name="adj2" fmla="val 217154"/>
            <a:gd name="adj3" fmla="val 5834253"/>
            <a:gd name="adj4" fmla="val 4748594"/>
            <a:gd name="adj5" fmla="val 408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1E94E5-712B-45BF-B740-2B970061989D}">
      <dsp:nvSpPr>
        <dsp:cNvPr id="0" name=""/>
        <dsp:cNvSpPr/>
      </dsp:nvSpPr>
      <dsp:spPr>
        <a:xfrm>
          <a:off x="4458243" y="4472986"/>
          <a:ext cx="940499" cy="940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Apply Bayesian rules to the evidence and estimates</a:t>
          </a:r>
          <a:endParaRPr lang="en-US" sz="1000" kern="1200" dirty="0"/>
        </a:p>
      </dsp:txBody>
      <dsp:txXfrm>
        <a:off x="4458243" y="4472986"/>
        <a:ext cx="940499" cy="940499"/>
      </dsp:txXfrm>
    </dsp:sp>
    <dsp:sp modelId="{207E5E9A-20CB-49D8-AAD3-E618721A075C}">
      <dsp:nvSpPr>
        <dsp:cNvPr id="0" name=""/>
        <dsp:cNvSpPr/>
      </dsp:nvSpPr>
      <dsp:spPr>
        <a:xfrm>
          <a:off x="3235991" y="89029"/>
          <a:ext cx="5237087" cy="5237087"/>
        </a:xfrm>
        <a:prstGeom prst="circularArrow">
          <a:avLst>
            <a:gd name="adj1" fmla="val 3502"/>
            <a:gd name="adj2" fmla="val 217154"/>
            <a:gd name="adj3" fmla="val 8468405"/>
            <a:gd name="adj4" fmla="val 7514441"/>
            <a:gd name="adj5" fmla="val 408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AD1EB2-DB01-4B80-901F-B68B873C60F9}">
      <dsp:nvSpPr>
        <dsp:cNvPr id="0" name=""/>
        <dsp:cNvSpPr/>
      </dsp:nvSpPr>
      <dsp:spPr>
        <a:xfrm>
          <a:off x="3148623" y="3163365"/>
          <a:ext cx="940499" cy="940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Apply simulation to unknown or non fixed evidence and estimates</a:t>
          </a:r>
          <a:endParaRPr lang="en-US" sz="1000" kern="1200" dirty="0"/>
        </a:p>
      </dsp:txBody>
      <dsp:txXfrm>
        <a:off x="3148623" y="3163365"/>
        <a:ext cx="940499" cy="940499"/>
      </dsp:txXfrm>
    </dsp:sp>
    <dsp:sp modelId="{F9599EC3-03FE-4EE6-BF9D-73DD49315BF8}">
      <dsp:nvSpPr>
        <dsp:cNvPr id="0" name=""/>
        <dsp:cNvSpPr/>
      </dsp:nvSpPr>
      <dsp:spPr>
        <a:xfrm>
          <a:off x="3235991" y="89029"/>
          <a:ext cx="5237087" cy="5237087"/>
        </a:xfrm>
        <a:prstGeom prst="circularArrow">
          <a:avLst>
            <a:gd name="adj1" fmla="val 3502"/>
            <a:gd name="adj2" fmla="val 217154"/>
            <a:gd name="adj3" fmla="val 11234253"/>
            <a:gd name="adj4" fmla="val 10148594"/>
            <a:gd name="adj5" fmla="val 408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6BBA56-4D5E-41BC-A4D8-467517413383}">
      <dsp:nvSpPr>
        <dsp:cNvPr id="0" name=""/>
        <dsp:cNvSpPr/>
      </dsp:nvSpPr>
      <dsp:spPr>
        <a:xfrm>
          <a:off x="3148623" y="1311282"/>
          <a:ext cx="940499" cy="940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Hedge your decisions</a:t>
          </a:r>
          <a:endParaRPr lang="en-US" sz="1000" kern="1200" dirty="0"/>
        </a:p>
      </dsp:txBody>
      <dsp:txXfrm>
        <a:off x="3148623" y="1311282"/>
        <a:ext cx="940499" cy="940499"/>
      </dsp:txXfrm>
    </dsp:sp>
    <dsp:sp modelId="{9858CBF7-A820-4C52-84ED-07DA3B721653}">
      <dsp:nvSpPr>
        <dsp:cNvPr id="0" name=""/>
        <dsp:cNvSpPr/>
      </dsp:nvSpPr>
      <dsp:spPr>
        <a:xfrm>
          <a:off x="3235991" y="89029"/>
          <a:ext cx="5237087" cy="5237087"/>
        </a:xfrm>
        <a:prstGeom prst="circularArrow">
          <a:avLst>
            <a:gd name="adj1" fmla="val 3502"/>
            <a:gd name="adj2" fmla="val 217154"/>
            <a:gd name="adj3" fmla="val 13868405"/>
            <a:gd name="adj4" fmla="val 12914441"/>
            <a:gd name="adj5" fmla="val 408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43E0EB-C6BC-4CEC-B637-A6DB46CE3B70}">
      <dsp:nvSpPr>
        <dsp:cNvPr id="0" name=""/>
        <dsp:cNvSpPr/>
      </dsp:nvSpPr>
      <dsp:spPr>
        <a:xfrm>
          <a:off x="4458243" y="1661"/>
          <a:ext cx="940499" cy="940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Calibrate all decisions</a:t>
          </a:r>
          <a:endParaRPr lang="en-US" sz="1000" kern="1200" dirty="0"/>
        </a:p>
      </dsp:txBody>
      <dsp:txXfrm>
        <a:off x="4458243" y="1661"/>
        <a:ext cx="940499" cy="940499"/>
      </dsp:txXfrm>
    </dsp:sp>
    <dsp:sp modelId="{F938F251-D1BC-431E-93F3-829D372A3875}">
      <dsp:nvSpPr>
        <dsp:cNvPr id="0" name=""/>
        <dsp:cNvSpPr/>
      </dsp:nvSpPr>
      <dsp:spPr>
        <a:xfrm>
          <a:off x="3235991" y="89029"/>
          <a:ext cx="5237087" cy="5237087"/>
        </a:xfrm>
        <a:prstGeom prst="circularArrow">
          <a:avLst>
            <a:gd name="adj1" fmla="val 3502"/>
            <a:gd name="adj2" fmla="val 217154"/>
            <a:gd name="adj3" fmla="val 16634253"/>
            <a:gd name="adj4" fmla="val 15548594"/>
            <a:gd name="adj5" fmla="val 408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aryshort" TargetMode="External"/><Relationship Id="rId2" Type="http://schemas.openxmlformats.org/officeDocument/2006/relationships/hyperlink" Target="mailto:gary@duncodin.i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jopen.com/questions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Decision Making in The Face of Uncertainty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@</a:t>
            </a:r>
            <a:r>
              <a:rPr lang="en-US" dirty="0" err="1">
                <a:cs typeface="Calibri"/>
              </a:rPr>
              <a:t>garyshort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Fermi Problems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There are approximately 9,000,000 people living in the Chicago metropolitan area.</a:t>
            </a:r>
          </a:p>
          <a:p>
            <a:r>
              <a:rPr lang="en-US" dirty="0"/>
              <a:t>On average, there are two people in each household in Chicago.</a:t>
            </a:r>
          </a:p>
          <a:p>
            <a:r>
              <a:rPr lang="en-US" dirty="0"/>
              <a:t>Roughly one household in twenty has a piano that is tuned regularly.</a:t>
            </a:r>
          </a:p>
          <a:p>
            <a:r>
              <a:rPr lang="en-US" dirty="0"/>
              <a:t>Pianos that are tuned regularly are tuned on average about once per year.</a:t>
            </a:r>
          </a:p>
          <a:p>
            <a:r>
              <a:rPr lang="en-US" dirty="0"/>
              <a:t>It takes a piano tuner about two hours to tune a piano, including travel time.</a:t>
            </a:r>
          </a:p>
          <a:p>
            <a:r>
              <a:rPr lang="en-US" dirty="0"/>
              <a:t>Each piano tuner works eight hours in a day, five days in a week, and 50 weeks in a year.</a:t>
            </a:r>
          </a:p>
          <a:p>
            <a:r>
              <a:rPr lang="en-US" dirty="0"/>
              <a:t>From these assumptions, we can compute that the number of piano tunings in a single year in Chicago </a:t>
            </a:r>
            <a:r>
              <a:rPr lang="en-US" dirty="0" smtClean="0"/>
              <a:t>is…</a:t>
            </a:r>
            <a:endParaRPr lang="en-US" dirty="0"/>
          </a:p>
          <a:p>
            <a:r>
              <a:rPr lang="en-US" dirty="0"/>
              <a:t>(9,000,000 persons in Chicago) ÷ (2 persons/household) × (1 piano/20 households) × (1 piano tuning per piano per year) = 225,000 piano tunings per year in Chicago.</a:t>
            </a:r>
          </a:p>
          <a:p>
            <a:r>
              <a:rPr lang="en-US" dirty="0"/>
              <a:t>We can similarly calculate that the average piano tuner </a:t>
            </a:r>
            <a:r>
              <a:rPr lang="en-US" dirty="0" smtClean="0"/>
              <a:t>performs…</a:t>
            </a:r>
            <a:endParaRPr lang="en-US" dirty="0"/>
          </a:p>
          <a:p>
            <a:r>
              <a:rPr lang="en-US" dirty="0"/>
              <a:t>(50 weeks/year) × (5 days/week) × (8 hours/day) ÷ (2 hours to tune a piano) = 1000 piano tunings per year.</a:t>
            </a:r>
          </a:p>
          <a:p>
            <a:r>
              <a:rPr lang="en-US" dirty="0"/>
              <a:t>Dividing </a:t>
            </a:r>
            <a:r>
              <a:rPr lang="en-US" dirty="0" smtClean="0"/>
              <a:t>gives…</a:t>
            </a:r>
            <a:endParaRPr lang="en-US" dirty="0"/>
          </a:p>
          <a:p>
            <a:r>
              <a:rPr lang="en-US" dirty="0"/>
              <a:t>(225,000 piano tunings per year in Chicago) ÷ (1000 piano tunings per year per piano tuner) = 225 piano tuners in Chicago.</a:t>
            </a:r>
          </a:p>
          <a:p>
            <a:r>
              <a:rPr lang="en-US" dirty="0"/>
              <a:t>In 2009, the actual number of piano tuners in Chicago was about 290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0181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Apply Forecasting Principles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We believe in the principles of forecasting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807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Triage</a:t>
            </a:r>
          </a:p>
          <a:p>
            <a:r>
              <a:rPr lang="en-US" dirty="0"/>
              <a:t>Break seemingly intractable problems into tractable sub-problems</a:t>
            </a:r>
          </a:p>
          <a:p>
            <a:r>
              <a:rPr lang="en-US" dirty="0"/>
              <a:t>Strike the right balance between inside and outside views</a:t>
            </a:r>
          </a:p>
          <a:p>
            <a:r>
              <a:rPr lang="en-US" dirty="0"/>
              <a:t>Strike the right balance between under- and overreacting to evidence</a:t>
            </a:r>
          </a:p>
          <a:p>
            <a:r>
              <a:rPr lang="en-US" dirty="0"/>
              <a:t> Look for the clashing causal forces at work in each problem</a:t>
            </a:r>
          </a:p>
          <a:p>
            <a:r>
              <a:rPr lang="en-US" dirty="0"/>
              <a:t>Strive to distinguish as many degrees of doubt as the problem permits but no more</a:t>
            </a:r>
          </a:p>
          <a:p>
            <a:r>
              <a:rPr lang="en-US" dirty="0"/>
              <a:t>Strike the right balance between under- and overconfidence, between prudence and </a:t>
            </a:r>
            <a:r>
              <a:rPr lang="en-US" dirty="0" smtClean="0"/>
              <a:t>decisiveness</a:t>
            </a:r>
          </a:p>
          <a:p>
            <a:r>
              <a:rPr lang="en-US" dirty="0"/>
              <a:t>Look for the errors behind your mistakes but beware of rearview-mirror hindsight biases</a:t>
            </a:r>
          </a:p>
          <a:p>
            <a:r>
              <a:rPr lang="en-US" dirty="0"/>
              <a:t>Bring out the best in others and let others bring out the best in you</a:t>
            </a:r>
          </a:p>
          <a:p>
            <a:r>
              <a:rPr lang="en-GB" dirty="0"/>
              <a:t>Master the error-balancing bicycle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701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Apply Bayesian Rules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We believe in enumerating our biases before decision making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448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P(A|B) = P(B|A) * P(A) / P(B)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30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is a dread disease that is 100% fatal.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incidence of this disease in 1 in 100,000.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test for this disease is 99% accurate. </a:t>
            </a:r>
            <a:endParaRPr lang="en-GB" dirty="0" smtClean="0"/>
          </a:p>
          <a:p>
            <a:r>
              <a:rPr lang="en-GB" dirty="0" smtClean="0"/>
              <a:t>You </a:t>
            </a:r>
            <a:r>
              <a:rPr lang="en-GB" dirty="0"/>
              <a:t>get the </a:t>
            </a:r>
            <a:r>
              <a:rPr lang="en-GB" dirty="0" smtClean="0"/>
              <a:t>test.</a:t>
            </a:r>
          </a:p>
          <a:p>
            <a:r>
              <a:rPr lang="en-GB" dirty="0" smtClean="0"/>
              <a:t>It comes back positive for the disease.</a:t>
            </a:r>
          </a:p>
          <a:p>
            <a:r>
              <a:rPr lang="en-GB" dirty="0" smtClean="0"/>
              <a:t>Should you be worried?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182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347787"/>
            <a:ext cx="914400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90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P(D|P) = P(P|D) * P(D) / P(P)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94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P(D|P) = P(0.99) * P(0.00001) /(0.009 + 0.00000099) 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37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P(D|P) = ~ 0.1% 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72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We’re The Folk In The </a:t>
            </a:r>
            <a:r>
              <a:rPr lang="en-GB" sz="3200" dirty="0" err="1" smtClean="0"/>
              <a:t>Prognet</a:t>
            </a:r>
            <a:r>
              <a:rPr lang="en-GB" sz="3200" dirty="0" smtClean="0"/>
              <a:t> Crew, Who The Hell Are You?!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Gary Short</a:t>
            </a:r>
          </a:p>
          <a:p>
            <a:r>
              <a:rPr lang="en-GB" dirty="0" smtClean="0"/>
              <a:t>Founder </a:t>
            </a:r>
            <a:r>
              <a:rPr lang="en-GB" dirty="0" err="1" smtClean="0"/>
              <a:t>Duncodin</a:t>
            </a:r>
            <a:r>
              <a:rPr lang="en-GB" dirty="0" smtClean="0"/>
              <a:t> Limited</a:t>
            </a:r>
          </a:p>
          <a:p>
            <a:r>
              <a:rPr lang="en-GB" dirty="0" smtClean="0"/>
              <a:t>15 years software engineering experience</a:t>
            </a:r>
          </a:p>
          <a:p>
            <a:r>
              <a:rPr lang="en-GB" dirty="0" smtClean="0"/>
              <a:t>10 years data scientist</a:t>
            </a:r>
          </a:p>
          <a:p>
            <a:r>
              <a:rPr lang="en-GB" dirty="0" smtClean="0"/>
              <a:t>Ex Microsoft MVP C#</a:t>
            </a:r>
          </a:p>
          <a:p>
            <a:r>
              <a:rPr lang="en-GB" dirty="0" smtClean="0"/>
              <a:t>Ex Microsoft Data Scientist</a:t>
            </a:r>
          </a:p>
          <a:p>
            <a:r>
              <a:rPr lang="en-GB" dirty="0" smtClean="0">
                <a:hlinkClick r:id="rId2"/>
              </a:rPr>
              <a:t>gary@duncodin.it</a:t>
            </a:r>
            <a:endParaRPr lang="en-GB" dirty="0" smtClean="0"/>
          </a:p>
          <a:p>
            <a:r>
              <a:rPr lang="en-GB" dirty="0" smtClean="0"/>
              <a:t>@</a:t>
            </a:r>
            <a:r>
              <a:rPr lang="en-GB" dirty="0" err="1" smtClean="0"/>
              <a:t>garyshort</a:t>
            </a:r>
            <a:endParaRPr lang="en-GB" dirty="0" smtClean="0"/>
          </a:p>
          <a:p>
            <a:r>
              <a:rPr lang="en-GB" dirty="0">
                <a:hlinkClick r:id="rId3"/>
              </a:rPr>
              <a:t>https://github.com/garyshort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451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Simulation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We believe in simulation when variable starting values are not known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299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Monte Carlo Simulation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For each measure in a collection of evidence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Sample a value</a:t>
            </a:r>
          </a:p>
          <a:p>
            <a:pPr marL="0" indent="0">
              <a:buNone/>
            </a:pPr>
            <a:r>
              <a:rPr lang="en-GB" dirty="0" smtClean="0"/>
              <a:t>Perform a deterministic function with the collection of sampled values</a:t>
            </a:r>
          </a:p>
          <a:p>
            <a:pPr marL="0" indent="0">
              <a:buNone/>
            </a:pPr>
            <a:r>
              <a:rPr lang="en-GB" dirty="0" smtClean="0"/>
              <a:t>Collect all results of the function</a:t>
            </a:r>
          </a:p>
          <a:p>
            <a:pPr marL="0" indent="0">
              <a:buNone/>
            </a:pPr>
            <a:r>
              <a:rPr lang="en-GB" dirty="0" smtClean="0"/>
              <a:t>Run a frequency distribution over the results</a:t>
            </a:r>
          </a:p>
          <a:p>
            <a:pPr marL="0" indent="0">
              <a:buNone/>
            </a:pPr>
            <a:r>
              <a:rPr lang="en-GB" dirty="0" smtClean="0"/>
              <a:t>This will be a Normal distribution, so the normal mean and SD rules apply.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350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What Probabilistic Distribution Should I Sample From?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If the variable can hold:</a:t>
            </a:r>
          </a:p>
          <a:p>
            <a:pPr marL="514350" indent="-514350">
              <a:buAutoNum type="arabicPeriod"/>
            </a:pPr>
            <a:r>
              <a:rPr lang="en-GB" dirty="0" smtClean="0"/>
              <a:t>Any discrete value – Natural Distribution</a:t>
            </a:r>
          </a:p>
          <a:p>
            <a:pPr marL="514350" indent="-514350">
              <a:buAutoNum type="arabicPeriod"/>
            </a:pPr>
            <a:r>
              <a:rPr lang="en-GB" dirty="0" smtClean="0"/>
              <a:t>True or false for a given probability – Binomial Distribution</a:t>
            </a:r>
          </a:p>
          <a:p>
            <a:pPr marL="514350" indent="-514350">
              <a:buAutoNum type="arabicPeriod"/>
            </a:pPr>
            <a:r>
              <a:rPr lang="en-GB" dirty="0" smtClean="0"/>
              <a:t>Any X of Y true/false tries – Bernoulli Distribution</a:t>
            </a:r>
          </a:p>
          <a:p>
            <a:pPr marL="514350" indent="-514350">
              <a:buAutoNum type="arabicPeriod"/>
            </a:pPr>
            <a:r>
              <a:rPr lang="en-GB" dirty="0" smtClean="0"/>
              <a:t>The number of occurrences (of constant average rate) in T time interval – Poisson Distribution.</a:t>
            </a:r>
          </a:p>
          <a:p>
            <a:pPr marL="514350" indent="-514350">
              <a:buAutoNum type="arabicPeriod"/>
            </a:pPr>
            <a:endParaRPr lang="en-GB" dirty="0" smtClean="0"/>
          </a:p>
          <a:p>
            <a:pPr marL="514350" indent="-51435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189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Hedge Your Predictions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 believe in minimizing the downside of our decisions.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388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Calibrate Your Predictions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We believe in calibrating our predictions and decisions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318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Okay Folks, It’s Your Turn!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Need some inspiration? </a:t>
            </a:r>
            <a:r>
              <a:rPr lang="en-GB" smtClean="0"/>
              <a:t>Try: </a:t>
            </a:r>
            <a:r>
              <a:rPr lang="en-GB">
                <a:hlinkClick r:id="rId2"/>
              </a:rPr>
              <a:t>https://www.gjopen.com/questions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37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are we doing here?</a:t>
            </a:r>
            <a:endParaRPr lang="en-GB" dirty="0"/>
          </a:p>
        </p:txBody>
      </p:sp>
      <p:pic>
        <p:nvPicPr>
          <p:cNvPr id="1026" name="Picture 2" descr="Image result for shit we know, shit we don't know, shit we don't know we don't kn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488" y="1828798"/>
            <a:ext cx="3611024" cy="454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1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CFCBD-2913-402A-85F5-0883FA674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The </a:t>
            </a:r>
            <a:r>
              <a:rPr lang="en-US" dirty="0" err="1">
                <a:cs typeface="Calibri Light"/>
              </a:rPr>
              <a:t>Duncodin</a:t>
            </a:r>
            <a:r>
              <a:rPr lang="en-US" dirty="0">
                <a:cs typeface="Calibri Light"/>
              </a:rPr>
              <a:t> Manifesto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B7915-8F9D-4CB6-A9BC-6505776BE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We believe in evidence based decision making.</a:t>
            </a:r>
          </a:p>
          <a:p>
            <a:r>
              <a:rPr lang="en-US" dirty="0">
                <a:cs typeface="Calibri"/>
              </a:rPr>
              <a:t>We believe you are entitled to your own opinion, not your own facts.</a:t>
            </a:r>
          </a:p>
          <a:p>
            <a:r>
              <a:rPr lang="en-US" dirty="0">
                <a:cs typeface="Calibri"/>
              </a:rPr>
              <a:t>We believe a good estimate is better than a great guess.</a:t>
            </a:r>
          </a:p>
          <a:p>
            <a:r>
              <a:rPr lang="en-US" dirty="0">
                <a:cs typeface="Calibri"/>
              </a:rPr>
              <a:t>We believe in enumerating our biases before decision making.</a:t>
            </a:r>
          </a:p>
          <a:p>
            <a:r>
              <a:rPr lang="en-US" dirty="0" smtClean="0">
                <a:cs typeface="Calibri"/>
              </a:rPr>
              <a:t>We believe in the principles of forecasting.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We believe in </a:t>
            </a:r>
            <a:r>
              <a:rPr lang="en-US" dirty="0" smtClean="0">
                <a:cs typeface="Calibri"/>
              </a:rPr>
              <a:t>simulation when variable starting values are not known.</a:t>
            </a:r>
          </a:p>
          <a:p>
            <a:r>
              <a:rPr lang="en-US" dirty="0" smtClean="0">
                <a:cs typeface="Calibri"/>
              </a:rPr>
              <a:t>We believe in minimizing the downside of our decisions.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We believe in calibrating our predictions and decisions.</a:t>
            </a:r>
          </a:p>
        </p:txBody>
      </p:sp>
    </p:spTree>
    <p:extLst>
      <p:ext uri="{BB962C8B-B14F-4D97-AF65-F5344CB8AC3E}">
        <p14:creationId xmlns:p14="http://schemas.microsoft.com/office/powerpoint/2010/main" val="131045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CD148-BE0C-4C99-9379-3A9632A19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The </a:t>
            </a:r>
            <a:r>
              <a:rPr lang="en-US" dirty="0" err="1">
                <a:cs typeface="Calibri Light"/>
              </a:rPr>
              <a:t>Duncodin</a:t>
            </a:r>
            <a:r>
              <a:rPr lang="en-US" dirty="0">
                <a:cs typeface="Calibri Light"/>
              </a:rPr>
              <a:t> Method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1522662"/>
              </p:ext>
            </p:extLst>
          </p:nvPr>
        </p:nvGraphicFramePr>
        <p:xfrm>
          <a:off x="241465" y="1243937"/>
          <a:ext cx="11709070" cy="5415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53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Collect Evidence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 believe in evidence based decision making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410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Evaluate The Evidence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 believe you are entitled to your own opinion, not your own facts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463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234" y="1651551"/>
            <a:ext cx="6711531" cy="355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7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Make Estimates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 believe that a good estimate is better than a great guess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687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814</TotalTime>
  <Words>701</Words>
  <Application>Microsoft Office PowerPoint</Application>
  <PresentationFormat>Widescreen</PresentationFormat>
  <Paragraphs>96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Decision Making in The Face of Uncertainty</vt:lpstr>
      <vt:lpstr>We’re The Folk In The Prognet Crew, Who The Hell Are You?!</vt:lpstr>
      <vt:lpstr>What are we doing here?</vt:lpstr>
      <vt:lpstr>The Duncodin Manifesto</vt:lpstr>
      <vt:lpstr>The Duncodin Method</vt:lpstr>
      <vt:lpstr>Collect Evidence</vt:lpstr>
      <vt:lpstr>Evaluate The Evidence</vt:lpstr>
      <vt:lpstr>PowerPoint Presentation</vt:lpstr>
      <vt:lpstr>Make Estimates</vt:lpstr>
      <vt:lpstr>Fermi Problems</vt:lpstr>
      <vt:lpstr>Apply Forecasting Principles</vt:lpstr>
      <vt:lpstr>PowerPoint Presentation</vt:lpstr>
      <vt:lpstr>Apply Bayesian Rules</vt:lpstr>
      <vt:lpstr>P(A|B) = P(B|A) * P(A) / P(B)</vt:lpstr>
      <vt:lpstr>PowerPoint Presentation</vt:lpstr>
      <vt:lpstr>PowerPoint Presentation</vt:lpstr>
      <vt:lpstr>P(D|P) = P(P|D) * P(D) / P(P)</vt:lpstr>
      <vt:lpstr>P(D|P) = P(0.99) * P(0.00001) /(0.009 + 0.00000099) </vt:lpstr>
      <vt:lpstr>P(D|P) = ~ 0.1% </vt:lpstr>
      <vt:lpstr>Use Simulation</vt:lpstr>
      <vt:lpstr>Monte Carlo Simulation</vt:lpstr>
      <vt:lpstr>What Probabilistic Distribution Should I Sample From?</vt:lpstr>
      <vt:lpstr>Hedge Your Predictions</vt:lpstr>
      <vt:lpstr>Calibrate Your Predictions</vt:lpstr>
      <vt:lpstr>Okay Folks, It’s Your Turn!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Short, Gary</cp:lastModifiedBy>
  <cp:revision>105</cp:revision>
  <dcterms:created xsi:type="dcterms:W3CDTF">2013-07-15T20:26:40Z</dcterms:created>
  <dcterms:modified xsi:type="dcterms:W3CDTF">2019-09-13T08:26:20Z</dcterms:modified>
</cp:coreProperties>
</file>