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2" r:id="rId8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87" r:id="rId16"/>
    <p:sldId id="285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70" r:id="rId28"/>
    <p:sldId id="281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ABE16-C1BB-46DA-A95F-4CB3455BA293}" v="35" dt="2023-06-21T02:09:1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Short" userId="eef62e41c464fb15" providerId="LiveId" clId="{01CABE16-C1BB-46DA-A95F-4CB3455BA293}"/>
    <pc:docChg chg="custSel addSld delSld modSld sldOrd">
      <pc:chgData name="Gary Short" userId="eef62e41c464fb15" providerId="LiveId" clId="{01CABE16-C1BB-46DA-A95F-4CB3455BA293}" dt="2023-06-21T02:09:13.274" v="127" actId="20577"/>
      <pc:docMkLst>
        <pc:docMk/>
      </pc:docMkLst>
      <pc:sldChg chg="del">
        <pc:chgData name="Gary Short" userId="eef62e41c464fb15" providerId="LiveId" clId="{01CABE16-C1BB-46DA-A95F-4CB3455BA293}" dt="2023-06-21T01:42:05.282" v="0" actId="47"/>
        <pc:sldMkLst>
          <pc:docMk/>
          <pc:sldMk cId="3998856108" sldId="262"/>
        </pc:sldMkLst>
      </pc:sldChg>
      <pc:sldChg chg="modSp mod">
        <pc:chgData name="Gary Short" userId="eef62e41c464fb15" providerId="LiveId" clId="{01CABE16-C1BB-46DA-A95F-4CB3455BA293}" dt="2023-06-21T01:43:12.103" v="28" actId="20577"/>
        <pc:sldMkLst>
          <pc:docMk/>
          <pc:sldMk cId="1339659658" sldId="265"/>
        </pc:sldMkLst>
        <pc:spChg chg="mod">
          <ac:chgData name="Gary Short" userId="eef62e41c464fb15" providerId="LiveId" clId="{01CABE16-C1BB-46DA-A95F-4CB3455BA293}" dt="2023-06-21T01:43:12.103" v="28" actId="20577"/>
          <ac:spMkLst>
            <pc:docMk/>
            <pc:sldMk cId="1339659658" sldId="265"/>
            <ac:spMk id="4" creationId="{22D6F8FE-E313-0CB6-641B-918F05F683C1}"/>
          </ac:spMkLst>
        </pc:spChg>
      </pc:sldChg>
      <pc:sldChg chg="modSp mod">
        <pc:chgData name="Gary Short" userId="eef62e41c464fb15" providerId="LiveId" clId="{01CABE16-C1BB-46DA-A95F-4CB3455BA293}" dt="2023-06-21T01:43:45.139" v="57" actId="20577"/>
        <pc:sldMkLst>
          <pc:docMk/>
          <pc:sldMk cId="1418723772" sldId="266"/>
        </pc:sldMkLst>
        <pc:spChg chg="mod">
          <ac:chgData name="Gary Short" userId="eef62e41c464fb15" providerId="LiveId" clId="{01CABE16-C1BB-46DA-A95F-4CB3455BA293}" dt="2023-06-21T01:43:45.139" v="57" actId="20577"/>
          <ac:spMkLst>
            <pc:docMk/>
            <pc:sldMk cId="1418723772" sldId="266"/>
            <ac:spMk id="2" creationId="{ACE21F42-B04F-4F35-2203-351F3ABBDF67}"/>
          </ac:spMkLst>
        </pc:spChg>
      </pc:sldChg>
      <pc:sldChg chg="modSp">
        <pc:chgData name="Gary Short" userId="eef62e41c464fb15" providerId="LiveId" clId="{01CABE16-C1BB-46DA-A95F-4CB3455BA293}" dt="2023-06-21T02:04:01.495" v="110" actId="20577"/>
        <pc:sldMkLst>
          <pc:docMk/>
          <pc:sldMk cId="3510246780" sldId="272"/>
        </pc:sldMkLst>
        <pc:spChg chg="mod">
          <ac:chgData name="Gary Short" userId="eef62e41c464fb15" providerId="LiveId" clId="{01CABE16-C1BB-46DA-A95F-4CB3455BA293}" dt="2023-06-21T02:04:01.495" v="110" actId="20577"/>
          <ac:spMkLst>
            <pc:docMk/>
            <pc:sldMk cId="3510246780" sldId="272"/>
            <ac:spMk id="5" creationId="{2D148E35-B00F-2FAE-E81A-BB4E77D1D298}"/>
          </ac:spMkLst>
        </pc:spChg>
      </pc:sldChg>
      <pc:sldChg chg="modSp">
        <pc:chgData name="Gary Short" userId="eef62e41c464fb15" providerId="LiveId" clId="{01CABE16-C1BB-46DA-A95F-4CB3455BA293}" dt="2023-06-21T02:04:25.110" v="111" actId="20577"/>
        <pc:sldMkLst>
          <pc:docMk/>
          <pc:sldMk cId="1826183390" sldId="281"/>
        </pc:sldMkLst>
        <pc:spChg chg="mod">
          <ac:chgData name="Gary Short" userId="eef62e41c464fb15" providerId="LiveId" clId="{01CABE16-C1BB-46DA-A95F-4CB3455BA293}" dt="2023-06-21T02:04:25.110" v="111" actId="20577"/>
          <ac:spMkLst>
            <pc:docMk/>
            <pc:sldMk cId="1826183390" sldId="281"/>
            <ac:spMk id="4" creationId="{2EB87595-DE66-3E16-1550-8B2981EDC0CF}"/>
          </ac:spMkLst>
        </pc:spChg>
      </pc:sldChg>
      <pc:sldChg chg="modSp mod">
        <pc:chgData name="Gary Short" userId="eef62e41c464fb15" providerId="LiveId" clId="{01CABE16-C1BB-46DA-A95F-4CB3455BA293}" dt="2023-06-21T01:44:48.405" v="91" actId="20577"/>
        <pc:sldMkLst>
          <pc:docMk/>
          <pc:sldMk cId="3669603061" sldId="286"/>
        </pc:sldMkLst>
        <pc:spChg chg="mod">
          <ac:chgData name="Gary Short" userId="eef62e41c464fb15" providerId="LiveId" clId="{01CABE16-C1BB-46DA-A95F-4CB3455BA293}" dt="2023-06-21T01:44:48.405" v="91" actId="20577"/>
          <ac:spMkLst>
            <pc:docMk/>
            <pc:sldMk cId="3669603061" sldId="286"/>
            <ac:spMk id="2" creationId="{97180C61-029A-6245-3CCF-89EE8991D5FC}"/>
          </ac:spMkLst>
        </pc:spChg>
      </pc:sldChg>
      <pc:sldChg chg="modSp modAnim">
        <pc:chgData name="Gary Short" userId="eef62e41c464fb15" providerId="LiveId" clId="{01CABE16-C1BB-46DA-A95F-4CB3455BA293}" dt="2023-06-21T02:05:05.558" v="117" actId="20577"/>
        <pc:sldMkLst>
          <pc:docMk/>
          <pc:sldMk cId="376479605" sldId="295"/>
        </pc:sldMkLst>
        <pc:spChg chg="mod">
          <ac:chgData name="Gary Short" userId="eef62e41c464fb15" providerId="LiveId" clId="{01CABE16-C1BB-46DA-A95F-4CB3455BA293}" dt="2023-06-21T02:05:05.558" v="117" actId="20577"/>
          <ac:spMkLst>
            <pc:docMk/>
            <pc:sldMk cId="376479605" sldId="295"/>
            <ac:spMk id="3" creationId="{F74C20E3-79F9-F1F6-9070-5BDCD363787A}"/>
          </ac:spMkLst>
        </pc:spChg>
      </pc:sldChg>
      <pc:sldChg chg="modSp modAnim">
        <pc:chgData name="Gary Short" userId="eef62e41c464fb15" providerId="LiveId" clId="{01CABE16-C1BB-46DA-A95F-4CB3455BA293}" dt="2023-06-21T01:52:32.791" v="97" actId="20577"/>
        <pc:sldMkLst>
          <pc:docMk/>
          <pc:sldMk cId="386074238" sldId="299"/>
        </pc:sldMkLst>
        <pc:spChg chg="mod">
          <ac:chgData name="Gary Short" userId="eef62e41c464fb15" providerId="LiveId" clId="{01CABE16-C1BB-46DA-A95F-4CB3455BA293}" dt="2023-06-21T01:52:32.791" v="97" actId="20577"/>
          <ac:spMkLst>
            <pc:docMk/>
            <pc:sldMk cId="386074238" sldId="299"/>
            <ac:spMk id="3" creationId="{505DB722-64C1-0C64-BDA2-067BACA787CA}"/>
          </ac:spMkLst>
        </pc:spChg>
      </pc:sldChg>
      <pc:sldChg chg="modSp modAnim">
        <pc:chgData name="Gary Short" userId="eef62e41c464fb15" providerId="LiveId" clId="{01CABE16-C1BB-46DA-A95F-4CB3455BA293}" dt="2023-06-21T01:56:26.912" v="103" actId="20577"/>
        <pc:sldMkLst>
          <pc:docMk/>
          <pc:sldMk cId="2921214145" sldId="301"/>
        </pc:sldMkLst>
        <pc:spChg chg="mod">
          <ac:chgData name="Gary Short" userId="eef62e41c464fb15" providerId="LiveId" clId="{01CABE16-C1BB-46DA-A95F-4CB3455BA293}" dt="2023-06-21T01:56:26.912" v="103" actId="20577"/>
          <ac:spMkLst>
            <pc:docMk/>
            <pc:sldMk cId="2921214145" sldId="301"/>
            <ac:spMk id="3" creationId="{0332F596-6F1E-B9B2-E7B2-832963365C50}"/>
          </ac:spMkLst>
        </pc:spChg>
      </pc:sldChg>
      <pc:sldChg chg="modSp mod">
        <pc:chgData name="Gary Short" userId="eef62e41c464fb15" providerId="LiveId" clId="{01CABE16-C1BB-46DA-A95F-4CB3455BA293}" dt="2023-06-21T02:09:13.274" v="127" actId="20577"/>
        <pc:sldMkLst>
          <pc:docMk/>
          <pc:sldMk cId="2679275056" sldId="309"/>
        </pc:sldMkLst>
        <pc:spChg chg="mod">
          <ac:chgData name="Gary Short" userId="eef62e41c464fb15" providerId="LiveId" clId="{01CABE16-C1BB-46DA-A95F-4CB3455BA293}" dt="2023-06-21T02:09:13.274" v="127" actId="20577"/>
          <ac:spMkLst>
            <pc:docMk/>
            <pc:sldMk cId="2679275056" sldId="309"/>
            <ac:spMk id="3" creationId="{EE41E5BC-2945-C29A-84DF-2ADE3ED9E78F}"/>
          </ac:spMkLst>
        </pc:spChg>
      </pc:sldChg>
      <pc:sldChg chg="addSp modSp new mod ord modClrScheme chgLayout">
        <pc:chgData name="Gary Short" userId="eef62e41c464fb15" providerId="LiveId" clId="{01CABE16-C1BB-46DA-A95F-4CB3455BA293}" dt="2023-06-21T01:42:46.447" v="27"/>
        <pc:sldMkLst>
          <pc:docMk/>
          <pc:sldMk cId="3135757493" sldId="312"/>
        </pc:sldMkLst>
        <pc:spChg chg="add mod">
          <ac:chgData name="Gary Short" userId="eef62e41c464fb15" providerId="LiveId" clId="{01CABE16-C1BB-46DA-A95F-4CB3455BA293}" dt="2023-06-21T01:42:28.898" v="25" actId="5793"/>
          <ac:spMkLst>
            <pc:docMk/>
            <pc:sldMk cId="3135757493" sldId="312"/>
            <ac:spMk id="2" creationId="{778E8A4C-8FC4-2185-66EA-32AE47CE943A}"/>
          </ac:spMkLst>
        </pc:spChg>
        <pc:spChg chg="add mod">
          <ac:chgData name="Gary Short" userId="eef62e41c464fb15" providerId="LiveId" clId="{01CABE16-C1BB-46DA-A95F-4CB3455BA293}" dt="2023-06-21T01:42:18.926" v="2" actId="700"/>
          <ac:spMkLst>
            <pc:docMk/>
            <pc:sldMk cId="3135757493" sldId="312"/>
            <ac:spMk id="3" creationId="{9A643F92-DAC8-53B5-750D-D7F5BE31439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37F01-7016-4C41-A263-3716A88A7C9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B2EFFB-34AB-412C-9B1E-96B427DECBDE}">
      <dgm:prSet phldrT="[Text]"/>
      <dgm:spPr/>
      <dgm:t>
        <a:bodyPr/>
        <a:lstStyle/>
        <a:p>
          <a:r>
            <a:rPr lang="en-GB" dirty="0"/>
            <a:t>Data Collection</a:t>
          </a:r>
        </a:p>
      </dgm:t>
    </dgm:pt>
    <dgm:pt modelId="{8896FA76-7B1D-4110-A4BD-04EA897FB78D}" type="parTrans" cxnId="{8586CE27-A9F1-4E76-A8FE-FA9399BFFB8E}">
      <dgm:prSet/>
      <dgm:spPr/>
      <dgm:t>
        <a:bodyPr/>
        <a:lstStyle/>
        <a:p>
          <a:endParaRPr lang="en-GB"/>
        </a:p>
      </dgm:t>
    </dgm:pt>
    <dgm:pt modelId="{1F56E7E8-06DA-4511-8B88-F407BABFD40F}" type="sibTrans" cxnId="{8586CE27-A9F1-4E76-A8FE-FA9399BFFB8E}">
      <dgm:prSet/>
      <dgm:spPr/>
      <dgm:t>
        <a:bodyPr/>
        <a:lstStyle/>
        <a:p>
          <a:endParaRPr lang="en-GB"/>
        </a:p>
      </dgm:t>
    </dgm:pt>
    <dgm:pt modelId="{C2E09296-1600-476F-A9B0-B0E6C9E0ED9B}">
      <dgm:prSet phldrT="[Text]"/>
      <dgm:spPr/>
      <dgm:t>
        <a:bodyPr/>
        <a:lstStyle/>
        <a:p>
          <a:r>
            <a:rPr lang="en-GB" dirty="0"/>
            <a:t>EDA</a:t>
          </a:r>
        </a:p>
      </dgm:t>
    </dgm:pt>
    <dgm:pt modelId="{AE611754-7FA4-4745-86F0-7A1B9CDF7271}" type="parTrans" cxnId="{B95A9387-17B9-4A8C-AD52-C992487804B8}">
      <dgm:prSet/>
      <dgm:spPr/>
      <dgm:t>
        <a:bodyPr/>
        <a:lstStyle/>
        <a:p>
          <a:endParaRPr lang="en-GB"/>
        </a:p>
      </dgm:t>
    </dgm:pt>
    <dgm:pt modelId="{531CEB70-9C25-479F-9F9C-A9DFF141AF55}" type="sibTrans" cxnId="{B95A9387-17B9-4A8C-AD52-C992487804B8}">
      <dgm:prSet/>
      <dgm:spPr/>
      <dgm:t>
        <a:bodyPr/>
        <a:lstStyle/>
        <a:p>
          <a:endParaRPr lang="en-GB"/>
        </a:p>
      </dgm:t>
    </dgm:pt>
    <dgm:pt modelId="{82605E2E-9EAD-4F6C-8D70-84B7E0389A89}">
      <dgm:prSet phldrT="[Text]"/>
      <dgm:spPr/>
      <dgm:t>
        <a:bodyPr/>
        <a:lstStyle/>
        <a:p>
          <a:r>
            <a:rPr lang="en-GB" dirty="0"/>
            <a:t>Feature Selection</a:t>
          </a:r>
        </a:p>
      </dgm:t>
    </dgm:pt>
    <dgm:pt modelId="{563FAEDB-EBFE-441F-89AE-54553F79BDAF}" type="parTrans" cxnId="{CB96F452-BB06-4F91-8EFA-2B79D9004B91}">
      <dgm:prSet/>
      <dgm:spPr/>
      <dgm:t>
        <a:bodyPr/>
        <a:lstStyle/>
        <a:p>
          <a:endParaRPr lang="en-GB"/>
        </a:p>
      </dgm:t>
    </dgm:pt>
    <dgm:pt modelId="{AEAB8CF0-415A-41D2-94D6-AE874988486E}" type="sibTrans" cxnId="{CB96F452-BB06-4F91-8EFA-2B79D9004B91}">
      <dgm:prSet/>
      <dgm:spPr/>
      <dgm:t>
        <a:bodyPr/>
        <a:lstStyle/>
        <a:p>
          <a:endParaRPr lang="en-GB"/>
        </a:p>
      </dgm:t>
    </dgm:pt>
    <dgm:pt modelId="{15D3C776-BE13-4147-AC40-C5AAB09C9C2E}">
      <dgm:prSet phldrT="[Text]"/>
      <dgm:spPr/>
      <dgm:t>
        <a:bodyPr/>
        <a:lstStyle/>
        <a:p>
          <a:r>
            <a:rPr lang="en-GB" dirty="0"/>
            <a:t>Model Selection</a:t>
          </a:r>
        </a:p>
      </dgm:t>
    </dgm:pt>
    <dgm:pt modelId="{8A43AC72-7026-482B-9294-E3C5D5D05BE4}" type="parTrans" cxnId="{4C9CFDED-0DC7-4F78-B143-960ADF795925}">
      <dgm:prSet/>
      <dgm:spPr/>
      <dgm:t>
        <a:bodyPr/>
        <a:lstStyle/>
        <a:p>
          <a:endParaRPr lang="en-GB"/>
        </a:p>
      </dgm:t>
    </dgm:pt>
    <dgm:pt modelId="{8A79F62B-4C72-453A-8BD2-6E3573B8615D}" type="sibTrans" cxnId="{4C9CFDED-0DC7-4F78-B143-960ADF795925}">
      <dgm:prSet/>
      <dgm:spPr/>
      <dgm:t>
        <a:bodyPr/>
        <a:lstStyle/>
        <a:p>
          <a:endParaRPr lang="en-GB"/>
        </a:p>
      </dgm:t>
    </dgm:pt>
    <dgm:pt modelId="{67556A47-3713-4984-BB03-62C597896BC1}">
      <dgm:prSet phldrT="[Text]"/>
      <dgm:spPr/>
      <dgm:t>
        <a:bodyPr/>
        <a:lstStyle/>
        <a:p>
          <a:r>
            <a:rPr lang="en-GB" dirty="0"/>
            <a:t>Train /  Test Split</a:t>
          </a:r>
        </a:p>
      </dgm:t>
    </dgm:pt>
    <dgm:pt modelId="{910C262E-7EE1-4C50-856E-4E790951AA27}" type="parTrans" cxnId="{442B677D-B404-495A-B122-DECB235ED950}">
      <dgm:prSet/>
      <dgm:spPr/>
      <dgm:t>
        <a:bodyPr/>
        <a:lstStyle/>
        <a:p>
          <a:endParaRPr lang="en-GB"/>
        </a:p>
      </dgm:t>
    </dgm:pt>
    <dgm:pt modelId="{69A54372-B254-4C5D-A7FC-D371510C72AC}" type="sibTrans" cxnId="{442B677D-B404-495A-B122-DECB235ED950}">
      <dgm:prSet/>
      <dgm:spPr/>
      <dgm:t>
        <a:bodyPr/>
        <a:lstStyle/>
        <a:p>
          <a:endParaRPr lang="en-GB"/>
        </a:p>
      </dgm:t>
    </dgm:pt>
    <dgm:pt modelId="{DF0A4E51-4501-4895-AE9B-EBB045A19E21}">
      <dgm:prSet phldrT="[Text]"/>
      <dgm:spPr/>
      <dgm:t>
        <a:bodyPr/>
        <a:lstStyle/>
        <a:p>
          <a:r>
            <a:rPr lang="en-GB" dirty="0"/>
            <a:t>Model Evaluation</a:t>
          </a:r>
        </a:p>
      </dgm:t>
    </dgm:pt>
    <dgm:pt modelId="{95C5C68E-83A3-4D28-8E2B-96EDB5D0BFB3}" type="parTrans" cxnId="{625C8F19-12DA-4DE8-AAF6-66413538832E}">
      <dgm:prSet/>
      <dgm:spPr/>
      <dgm:t>
        <a:bodyPr/>
        <a:lstStyle/>
        <a:p>
          <a:endParaRPr lang="en-GB"/>
        </a:p>
      </dgm:t>
    </dgm:pt>
    <dgm:pt modelId="{C4E75FAE-CE47-42DE-BF2A-C46F38891524}" type="sibTrans" cxnId="{625C8F19-12DA-4DE8-AAF6-66413538832E}">
      <dgm:prSet/>
      <dgm:spPr/>
      <dgm:t>
        <a:bodyPr/>
        <a:lstStyle/>
        <a:p>
          <a:endParaRPr lang="en-GB"/>
        </a:p>
      </dgm:t>
    </dgm:pt>
    <dgm:pt modelId="{0FBC94FA-68F1-4341-B216-5C0B1A4905E2}">
      <dgm:prSet phldrT="[Text]"/>
      <dgm:spPr/>
      <dgm:t>
        <a:bodyPr/>
        <a:lstStyle/>
        <a:p>
          <a:r>
            <a:rPr lang="en-GB" dirty="0"/>
            <a:t>Hyper Parameter Tuning</a:t>
          </a:r>
        </a:p>
      </dgm:t>
    </dgm:pt>
    <dgm:pt modelId="{03E0021C-6EC7-4B70-9627-0E8041AFC5DC}" type="parTrans" cxnId="{90E40365-C941-4BC2-AFB9-B440C1CE63BD}">
      <dgm:prSet/>
      <dgm:spPr/>
      <dgm:t>
        <a:bodyPr/>
        <a:lstStyle/>
        <a:p>
          <a:endParaRPr lang="en-GB"/>
        </a:p>
      </dgm:t>
    </dgm:pt>
    <dgm:pt modelId="{BD9F1F89-3CC4-4EB9-9ADD-8FE56A74ED79}" type="sibTrans" cxnId="{90E40365-C941-4BC2-AFB9-B440C1CE63BD}">
      <dgm:prSet/>
      <dgm:spPr/>
      <dgm:t>
        <a:bodyPr/>
        <a:lstStyle/>
        <a:p>
          <a:endParaRPr lang="en-GB"/>
        </a:p>
      </dgm:t>
    </dgm:pt>
    <dgm:pt modelId="{311C49D5-3183-4EF2-98F8-8E867B5E37D0}">
      <dgm:prSet phldrT="[Text]"/>
      <dgm:spPr/>
      <dgm:t>
        <a:bodyPr/>
        <a:lstStyle/>
        <a:p>
          <a:r>
            <a:rPr lang="en-GB" dirty="0"/>
            <a:t>Model Validation</a:t>
          </a:r>
        </a:p>
      </dgm:t>
    </dgm:pt>
    <dgm:pt modelId="{05D9E658-EDA5-4411-B22A-B1687B357041}" type="parTrans" cxnId="{62130A32-6796-472A-B459-5E8E034FE63A}">
      <dgm:prSet/>
      <dgm:spPr/>
      <dgm:t>
        <a:bodyPr/>
        <a:lstStyle/>
        <a:p>
          <a:endParaRPr lang="en-GB"/>
        </a:p>
      </dgm:t>
    </dgm:pt>
    <dgm:pt modelId="{DB4BBBB8-765C-4C66-BF65-BF12B6DE6F06}" type="sibTrans" cxnId="{62130A32-6796-472A-B459-5E8E034FE63A}">
      <dgm:prSet/>
      <dgm:spPr/>
      <dgm:t>
        <a:bodyPr/>
        <a:lstStyle/>
        <a:p>
          <a:endParaRPr lang="en-GB"/>
        </a:p>
      </dgm:t>
    </dgm:pt>
    <dgm:pt modelId="{C126C343-3F59-4562-92F7-0E01B65CBDC1}">
      <dgm:prSet phldrT="[Text]"/>
      <dgm:spPr/>
      <dgm:t>
        <a:bodyPr/>
        <a:lstStyle/>
        <a:p>
          <a:r>
            <a:rPr lang="en-GB" dirty="0"/>
            <a:t>Deployment</a:t>
          </a:r>
        </a:p>
      </dgm:t>
    </dgm:pt>
    <dgm:pt modelId="{1F66AD17-7001-4635-A1BA-70D49E3A9499}" type="parTrans" cxnId="{39E3B801-14E4-4D11-BFA0-2643504DF7DF}">
      <dgm:prSet/>
      <dgm:spPr/>
      <dgm:t>
        <a:bodyPr/>
        <a:lstStyle/>
        <a:p>
          <a:endParaRPr lang="en-GB"/>
        </a:p>
      </dgm:t>
    </dgm:pt>
    <dgm:pt modelId="{17218BD1-F4E1-4E45-8441-B023E0464855}" type="sibTrans" cxnId="{39E3B801-14E4-4D11-BFA0-2643504DF7DF}">
      <dgm:prSet/>
      <dgm:spPr/>
      <dgm:t>
        <a:bodyPr/>
        <a:lstStyle/>
        <a:p>
          <a:endParaRPr lang="en-GB"/>
        </a:p>
      </dgm:t>
    </dgm:pt>
    <dgm:pt modelId="{C69790A3-D043-4EC6-913E-CF2D47EE14A6}">
      <dgm:prSet phldrT="[Text]"/>
      <dgm:spPr/>
      <dgm:t>
        <a:bodyPr/>
        <a:lstStyle/>
        <a:p>
          <a:r>
            <a:rPr lang="en-GB" dirty="0"/>
            <a:t>Monitor/Maintenance</a:t>
          </a:r>
        </a:p>
      </dgm:t>
    </dgm:pt>
    <dgm:pt modelId="{C10ACB85-E5B6-473F-9490-5B8A5170C9E2}" type="parTrans" cxnId="{E21D9D43-96BB-4103-8875-5BF0910D19FD}">
      <dgm:prSet/>
      <dgm:spPr/>
      <dgm:t>
        <a:bodyPr/>
        <a:lstStyle/>
        <a:p>
          <a:endParaRPr lang="en-GB"/>
        </a:p>
      </dgm:t>
    </dgm:pt>
    <dgm:pt modelId="{A153FEC9-31EC-4926-99AA-08EDDD8C8704}" type="sibTrans" cxnId="{E21D9D43-96BB-4103-8875-5BF0910D19FD}">
      <dgm:prSet/>
      <dgm:spPr/>
      <dgm:t>
        <a:bodyPr/>
        <a:lstStyle/>
        <a:p>
          <a:endParaRPr lang="en-GB"/>
        </a:p>
      </dgm:t>
    </dgm:pt>
    <dgm:pt modelId="{18C28BBF-65B0-407A-8F1B-13FB845536AE}" type="pres">
      <dgm:prSet presAssocID="{F6E37F01-7016-4C41-A263-3716A88A7C9A}" presName="cycle" presStyleCnt="0">
        <dgm:presLayoutVars>
          <dgm:dir/>
          <dgm:resizeHandles val="exact"/>
        </dgm:presLayoutVars>
      </dgm:prSet>
      <dgm:spPr/>
    </dgm:pt>
    <dgm:pt modelId="{52C08A2F-8FC9-48AB-BEFD-265CC24FEE78}" type="pres">
      <dgm:prSet presAssocID="{21B2EFFB-34AB-412C-9B1E-96B427DECBDE}" presName="node" presStyleLbl="node1" presStyleIdx="0" presStyleCnt="10">
        <dgm:presLayoutVars>
          <dgm:bulletEnabled val="1"/>
        </dgm:presLayoutVars>
      </dgm:prSet>
      <dgm:spPr/>
    </dgm:pt>
    <dgm:pt modelId="{D841D8A7-AC82-4AE5-8AF9-48F3A90C69CE}" type="pres">
      <dgm:prSet presAssocID="{21B2EFFB-34AB-412C-9B1E-96B427DECBDE}" presName="spNode" presStyleCnt="0"/>
      <dgm:spPr/>
    </dgm:pt>
    <dgm:pt modelId="{5790D32D-C296-44C2-AB4A-FA479278162F}" type="pres">
      <dgm:prSet presAssocID="{1F56E7E8-06DA-4511-8B88-F407BABFD40F}" presName="sibTrans" presStyleLbl="sibTrans1D1" presStyleIdx="0" presStyleCnt="10"/>
      <dgm:spPr/>
    </dgm:pt>
    <dgm:pt modelId="{ACF66C9A-01D2-49FD-96C9-574D10C941C8}" type="pres">
      <dgm:prSet presAssocID="{C2E09296-1600-476F-A9B0-B0E6C9E0ED9B}" presName="node" presStyleLbl="node1" presStyleIdx="1" presStyleCnt="10">
        <dgm:presLayoutVars>
          <dgm:bulletEnabled val="1"/>
        </dgm:presLayoutVars>
      </dgm:prSet>
      <dgm:spPr/>
    </dgm:pt>
    <dgm:pt modelId="{69856875-2FDF-470C-AB5A-13E05B44A0E7}" type="pres">
      <dgm:prSet presAssocID="{C2E09296-1600-476F-A9B0-B0E6C9E0ED9B}" presName="spNode" presStyleCnt="0"/>
      <dgm:spPr/>
    </dgm:pt>
    <dgm:pt modelId="{863F1BA0-4ED9-4057-8F21-1A6FDEAAD43F}" type="pres">
      <dgm:prSet presAssocID="{531CEB70-9C25-479F-9F9C-A9DFF141AF55}" presName="sibTrans" presStyleLbl="sibTrans1D1" presStyleIdx="1" presStyleCnt="10"/>
      <dgm:spPr/>
    </dgm:pt>
    <dgm:pt modelId="{A59723B9-9C06-4D5C-A70F-ECF0BA6BDF38}" type="pres">
      <dgm:prSet presAssocID="{82605E2E-9EAD-4F6C-8D70-84B7E0389A89}" presName="node" presStyleLbl="node1" presStyleIdx="2" presStyleCnt="10">
        <dgm:presLayoutVars>
          <dgm:bulletEnabled val="1"/>
        </dgm:presLayoutVars>
      </dgm:prSet>
      <dgm:spPr/>
    </dgm:pt>
    <dgm:pt modelId="{D6D4BE1F-6440-407C-B60D-5B1EA403AF83}" type="pres">
      <dgm:prSet presAssocID="{82605E2E-9EAD-4F6C-8D70-84B7E0389A89}" presName="spNode" presStyleCnt="0"/>
      <dgm:spPr/>
    </dgm:pt>
    <dgm:pt modelId="{A6E01D8A-9931-42CB-93F7-D529FFF0073C}" type="pres">
      <dgm:prSet presAssocID="{AEAB8CF0-415A-41D2-94D6-AE874988486E}" presName="sibTrans" presStyleLbl="sibTrans1D1" presStyleIdx="2" presStyleCnt="10"/>
      <dgm:spPr/>
    </dgm:pt>
    <dgm:pt modelId="{E0D08173-DF69-4DA3-8E56-989DB2C038A3}" type="pres">
      <dgm:prSet presAssocID="{15D3C776-BE13-4147-AC40-C5AAB09C9C2E}" presName="node" presStyleLbl="node1" presStyleIdx="3" presStyleCnt="10">
        <dgm:presLayoutVars>
          <dgm:bulletEnabled val="1"/>
        </dgm:presLayoutVars>
      </dgm:prSet>
      <dgm:spPr/>
    </dgm:pt>
    <dgm:pt modelId="{3EBC7E02-799C-430B-8304-72022C72E2AB}" type="pres">
      <dgm:prSet presAssocID="{15D3C776-BE13-4147-AC40-C5AAB09C9C2E}" presName="spNode" presStyleCnt="0"/>
      <dgm:spPr/>
    </dgm:pt>
    <dgm:pt modelId="{BB5CB0AD-2A24-4EE1-9975-57194B6889F0}" type="pres">
      <dgm:prSet presAssocID="{8A79F62B-4C72-453A-8BD2-6E3573B8615D}" presName="sibTrans" presStyleLbl="sibTrans1D1" presStyleIdx="3" presStyleCnt="10"/>
      <dgm:spPr/>
    </dgm:pt>
    <dgm:pt modelId="{BDA0CA9F-3EA5-4292-B53E-2DC45399549B}" type="pres">
      <dgm:prSet presAssocID="{67556A47-3713-4984-BB03-62C597896BC1}" presName="node" presStyleLbl="node1" presStyleIdx="4" presStyleCnt="10">
        <dgm:presLayoutVars>
          <dgm:bulletEnabled val="1"/>
        </dgm:presLayoutVars>
      </dgm:prSet>
      <dgm:spPr/>
    </dgm:pt>
    <dgm:pt modelId="{13BDC08F-795C-412A-9D0D-1CE64D6EF96F}" type="pres">
      <dgm:prSet presAssocID="{67556A47-3713-4984-BB03-62C597896BC1}" presName="spNode" presStyleCnt="0"/>
      <dgm:spPr/>
    </dgm:pt>
    <dgm:pt modelId="{854CD5D9-55BB-47B6-9CA2-9F4EE6467AB4}" type="pres">
      <dgm:prSet presAssocID="{69A54372-B254-4C5D-A7FC-D371510C72AC}" presName="sibTrans" presStyleLbl="sibTrans1D1" presStyleIdx="4" presStyleCnt="10"/>
      <dgm:spPr/>
    </dgm:pt>
    <dgm:pt modelId="{DF463478-A340-4EFD-854A-C9C7FEF93176}" type="pres">
      <dgm:prSet presAssocID="{DF0A4E51-4501-4895-AE9B-EBB045A19E21}" presName="node" presStyleLbl="node1" presStyleIdx="5" presStyleCnt="10">
        <dgm:presLayoutVars>
          <dgm:bulletEnabled val="1"/>
        </dgm:presLayoutVars>
      </dgm:prSet>
      <dgm:spPr/>
    </dgm:pt>
    <dgm:pt modelId="{88220885-5EF4-40E6-A9F2-3461F2278C5F}" type="pres">
      <dgm:prSet presAssocID="{DF0A4E51-4501-4895-AE9B-EBB045A19E21}" presName="spNode" presStyleCnt="0"/>
      <dgm:spPr/>
    </dgm:pt>
    <dgm:pt modelId="{09EA74BA-7859-4046-B0B6-2E9242AE9E4B}" type="pres">
      <dgm:prSet presAssocID="{C4E75FAE-CE47-42DE-BF2A-C46F38891524}" presName="sibTrans" presStyleLbl="sibTrans1D1" presStyleIdx="5" presStyleCnt="10"/>
      <dgm:spPr/>
    </dgm:pt>
    <dgm:pt modelId="{F50776C4-C975-4550-9759-296434F77148}" type="pres">
      <dgm:prSet presAssocID="{0FBC94FA-68F1-4341-B216-5C0B1A4905E2}" presName="node" presStyleLbl="node1" presStyleIdx="6" presStyleCnt="10">
        <dgm:presLayoutVars>
          <dgm:bulletEnabled val="1"/>
        </dgm:presLayoutVars>
      </dgm:prSet>
      <dgm:spPr/>
    </dgm:pt>
    <dgm:pt modelId="{4BB13BC6-3E9D-43BC-87CC-E82F1B25FDF4}" type="pres">
      <dgm:prSet presAssocID="{0FBC94FA-68F1-4341-B216-5C0B1A4905E2}" presName="spNode" presStyleCnt="0"/>
      <dgm:spPr/>
    </dgm:pt>
    <dgm:pt modelId="{9A97F5AD-F681-4830-A6CC-C46B2C24EEB1}" type="pres">
      <dgm:prSet presAssocID="{BD9F1F89-3CC4-4EB9-9ADD-8FE56A74ED79}" presName="sibTrans" presStyleLbl="sibTrans1D1" presStyleIdx="6" presStyleCnt="10"/>
      <dgm:spPr/>
    </dgm:pt>
    <dgm:pt modelId="{1736DDA0-3404-4863-8C44-E5293BB941F7}" type="pres">
      <dgm:prSet presAssocID="{311C49D5-3183-4EF2-98F8-8E867B5E37D0}" presName="node" presStyleLbl="node1" presStyleIdx="7" presStyleCnt="10">
        <dgm:presLayoutVars>
          <dgm:bulletEnabled val="1"/>
        </dgm:presLayoutVars>
      </dgm:prSet>
      <dgm:spPr/>
    </dgm:pt>
    <dgm:pt modelId="{D1A15B59-3A86-477F-994B-F529526FCEAD}" type="pres">
      <dgm:prSet presAssocID="{311C49D5-3183-4EF2-98F8-8E867B5E37D0}" presName="spNode" presStyleCnt="0"/>
      <dgm:spPr/>
    </dgm:pt>
    <dgm:pt modelId="{DBDDA13D-698B-48E7-85E7-03523A0F12CD}" type="pres">
      <dgm:prSet presAssocID="{DB4BBBB8-765C-4C66-BF65-BF12B6DE6F06}" presName="sibTrans" presStyleLbl="sibTrans1D1" presStyleIdx="7" presStyleCnt="10"/>
      <dgm:spPr/>
    </dgm:pt>
    <dgm:pt modelId="{C93CB6E8-A207-473B-A9C8-65F938BCF28D}" type="pres">
      <dgm:prSet presAssocID="{C126C343-3F59-4562-92F7-0E01B65CBDC1}" presName="node" presStyleLbl="node1" presStyleIdx="8" presStyleCnt="10">
        <dgm:presLayoutVars>
          <dgm:bulletEnabled val="1"/>
        </dgm:presLayoutVars>
      </dgm:prSet>
      <dgm:spPr/>
    </dgm:pt>
    <dgm:pt modelId="{E0DEDA7F-6FA7-4F21-A052-4272A83CC78A}" type="pres">
      <dgm:prSet presAssocID="{C126C343-3F59-4562-92F7-0E01B65CBDC1}" presName="spNode" presStyleCnt="0"/>
      <dgm:spPr/>
    </dgm:pt>
    <dgm:pt modelId="{C47F3928-5EEB-49FA-899C-3E9ED01DD828}" type="pres">
      <dgm:prSet presAssocID="{17218BD1-F4E1-4E45-8441-B023E0464855}" presName="sibTrans" presStyleLbl="sibTrans1D1" presStyleIdx="8" presStyleCnt="10"/>
      <dgm:spPr/>
    </dgm:pt>
    <dgm:pt modelId="{20BFE1B1-BE66-4B3F-913E-1B2E97B7884F}" type="pres">
      <dgm:prSet presAssocID="{C69790A3-D043-4EC6-913E-CF2D47EE14A6}" presName="node" presStyleLbl="node1" presStyleIdx="9" presStyleCnt="10">
        <dgm:presLayoutVars>
          <dgm:bulletEnabled val="1"/>
        </dgm:presLayoutVars>
      </dgm:prSet>
      <dgm:spPr/>
    </dgm:pt>
    <dgm:pt modelId="{1AB50E75-F509-461D-99AD-0513186CFD53}" type="pres">
      <dgm:prSet presAssocID="{C69790A3-D043-4EC6-913E-CF2D47EE14A6}" presName="spNode" presStyleCnt="0"/>
      <dgm:spPr/>
    </dgm:pt>
    <dgm:pt modelId="{13BA8F2D-0447-4249-950D-A6238FFCE0E8}" type="pres">
      <dgm:prSet presAssocID="{A153FEC9-31EC-4926-99AA-08EDDD8C8704}" presName="sibTrans" presStyleLbl="sibTrans1D1" presStyleIdx="9" presStyleCnt="10"/>
      <dgm:spPr/>
    </dgm:pt>
  </dgm:ptLst>
  <dgm:cxnLst>
    <dgm:cxn modelId="{39E3B801-14E4-4D11-BFA0-2643504DF7DF}" srcId="{F6E37F01-7016-4C41-A263-3716A88A7C9A}" destId="{C126C343-3F59-4562-92F7-0E01B65CBDC1}" srcOrd="8" destOrd="0" parTransId="{1F66AD17-7001-4635-A1BA-70D49E3A9499}" sibTransId="{17218BD1-F4E1-4E45-8441-B023E0464855}"/>
    <dgm:cxn modelId="{4456E601-6B24-4D18-BCA6-E87ACBAEA5DF}" type="presOf" srcId="{C126C343-3F59-4562-92F7-0E01B65CBDC1}" destId="{C93CB6E8-A207-473B-A9C8-65F938BCF28D}" srcOrd="0" destOrd="0" presId="urn:microsoft.com/office/officeart/2005/8/layout/cycle5"/>
    <dgm:cxn modelId="{80745206-5CF6-4A47-8C17-56E05A1D7F70}" type="presOf" srcId="{DF0A4E51-4501-4895-AE9B-EBB045A19E21}" destId="{DF463478-A340-4EFD-854A-C9C7FEF93176}" srcOrd="0" destOrd="0" presId="urn:microsoft.com/office/officeart/2005/8/layout/cycle5"/>
    <dgm:cxn modelId="{AE6F0207-8FB4-43C7-A24B-1D2AFEE5EFE6}" type="presOf" srcId="{0FBC94FA-68F1-4341-B216-5C0B1A4905E2}" destId="{F50776C4-C975-4550-9759-296434F77148}" srcOrd="0" destOrd="0" presId="urn:microsoft.com/office/officeart/2005/8/layout/cycle5"/>
    <dgm:cxn modelId="{D6ECAB15-5F81-4D35-A1EA-BDF2C11072F2}" type="presOf" srcId="{69A54372-B254-4C5D-A7FC-D371510C72AC}" destId="{854CD5D9-55BB-47B6-9CA2-9F4EE6467AB4}" srcOrd="0" destOrd="0" presId="urn:microsoft.com/office/officeart/2005/8/layout/cycle5"/>
    <dgm:cxn modelId="{625C8F19-12DA-4DE8-AAF6-66413538832E}" srcId="{F6E37F01-7016-4C41-A263-3716A88A7C9A}" destId="{DF0A4E51-4501-4895-AE9B-EBB045A19E21}" srcOrd="5" destOrd="0" parTransId="{95C5C68E-83A3-4D28-8E2B-96EDB5D0BFB3}" sibTransId="{C4E75FAE-CE47-42DE-BF2A-C46F38891524}"/>
    <dgm:cxn modelId="{D66D0421-317A-4B93-BAF4-BCA26FFB1609}" type="presOf" srcId="{DB4BBBB8-765C-4C66-BF65-BF12B6DE6F06}" destId="{DBDDA13D-698B-48E7-85E7-03523A0F12CD}" srcOrd="0" destOrd="0" presId="urn:microsoft.com/office/officeart/2005/8/layout/cycle5"/>
    <dgm:cxn modelId="{8586CE27-A9F1-4E76-A8FE-FA9399BFFB8E}" srcId="{F6E37F01-7016-4C41-A263-3716A88A7C9A}" destId="{21B2EFFB-34AB-412C-9B1E-96B427DECBDE}" srcOrd="0" destOrd="0" parTransId="{8896FA76-7B1D-4110-A4BD-04EA897FB78D}" sibTransId="{1F56E7E8-06DA-4511-8B88-F407BABFD40F}"/>
    <dgm:cxn modelId="{62130A32-6796-472A-B459-5E8E034FE63A}" srcId="{F6E37F01-7016-4C41-A263-3716A88A7C9A}" destId="{311C49D5-3183-4EF2-98F8-8E867B5E37D0}" srcOrd="7" destOrd="0" parTransId="{05D9E658-EDA5-4411-B22A-B1687B357041}" sibTransId="{DB4BBBB8-765C-4C66-BF65-BF12B6DE6F06}"/>
    <dgm:cxn modelId="{847C325E-7577-4C21-91DA-3B2553E56D18}" type="presOf" srcId="{8A79F62B-4C72-453A-8BD2-6E3573B8615D}" destId="{BB5CB0AD-2A24-4EE1-9975-57194B6889F0}" srcOrd="0" destOrd="0" presId="urn:microsoft.com/office/officeart/2005/8/layout/cycle5"/>
    <dgm:cxn modelId="{E21D9D43-96BB-4103-8875-5BF0910D19FD}" srcId="{F6E37F01-7016-4C41-A263-3716A88A7C9A}" destId="{C69790A3-D043-4EC6-913E-CF2D47EE14A6}" srcOrd="9" destOrd="0" parTransId="{C10ACB85-E5B6-473F-9490-5B8A5170C9E2}" sibTransId="{A153FEC9-31EC-4926-99AA-08EDDD8C8704}"/>
    <dgm:cxn modelId="{90E40365-C941-4BC2-AFB9-B440C1CE63BD}" srcId="{F6E37F01-7016-4C41-A263-3716A88A7C9A}" destId="{0FBC94FA-68F1-4341-B216-5C0B1A4905E2}" srcOrd="6" destOrd="0" parTransId="{03E0021C-6EC7-4B70-9627-0E8041AFC5DC}" sibTransId="{BD9F1F89-3CC4-4EB9-9ADD-8FE56A74ED79}"/>
    <dgm:cxn modelId="{E8F02F4E-B674-442C-A412-B443972FAABB}" type="presOf" srcId="{17218BD1-F4E1-4E45-8441-B023E0464855}" destId="{C47F3928-5EEB-49FA-899C-3E9ED01DD828}" srcOrd="0" destOrd="0" presId="urn:microsoft.com/office/officeart/2005/8/layout/cycle5"/>
    <dgm:cxn modelId="{2FADA84F-8D34-455A-8186-3640A9C7D591}" type="presOf" srcId="{531CEB70-9C25-479F-9F9C-A9DFF141AF55}" destId="{863F1BA0-4ED9-4057-8F21-1A6FDEAAD43F}" srcOrd="0" destOrd="0" presId="urn:microsoft.com/office/officeart/2005/8/layout/cycle5"/>
    <dgm:cxn modelId="{CB96F452-BB06-4F91-8EFA-2B79D9004B91}" srcId="{F6E37F01-7016-4C41-A263-3716A88A7C9A}" destId="{82605E2E-9EAD-4F6C-8D70-84B7E0389A89}" srcOrd="2" destOrd="0" parTransId="{563FAEDB-EBFE-441F-89AE-54553F79BDAF}" sibTransId="{AEAB8CF0-415A-41D2-94D6-AE874988486E}"/>
    <dgm:cxn modelId="{61994254-0A67-4210-917C-DE11CC5E3A38}" type="presOf" srcId="{21B2EFFB-34AB-412C-9B1E-96B427DECBDE}" destId="{52C08A2F-8FC9-48AB-BEFD-265CC24FEE78}" srcOrd="0" destOrd="0" presId="urn:microsoft.com/office/officeart/2005/8/layout/cycle5"/>
    <dgm:cxn modelId="{F64EFB79-BB1C-484C-8853-7C6CC7A95141}" type="presOf" srcId="{311C49D5-3183-4EF2-98F8-8E867B5E37D0}" destId="{1736DDA0-3404-4863-8C44-E5293BB941F7}" srcOrd="0" destOrd="0" presId="urn:microsoft.com/office/officeart/2005/8/layout/cycle5"/>
    <dgm:cxn modelId="{66D3707A-1F7E-48A1-A57A-FB0A35B46A96}" type="presOf" srcId="{67556A47-3713-4984-BB03-62C597896BC1}" destId="{BDA0CA9F-3EA5-4292-B53E-2DC45399549B}" srcOrd="0" destOrd="0" presId="urn:microsoft.com/office/officeart/2005/8/layout/cycle5"/>
    <dgm:cxn modelId="{442B677D-B404-495A-B122-DECB235ED950}" srcId="{F6E37F01-7016-4C41-A263-3716A88A7C9A}" destId="{67556A47-3713-4984-BB03-62C597896BC1}" srcOrd="4" destOrd="0" parTransId="{910C262E-7EE1-4C50-856E-4E790951AA27}" sibTransId="{69A54372-B254-4C5D-A7FC-D371510C72AC}"/>
    <dgm:cxn modelId="{68A54E86-4452-413D-AB62-D599AB7945AD}" type="presOf" srcId="{1F56E7E8-06DA-4511-8B88-F407BABFD40F}" destId="{5790D32D-C296-44C2-AB4A-FA479278162F}" srcOrd="0" destOrd="0" presId="urn:microsoft.com/office/officeart/2005/8/layout/cycle5"/>
    <dgm:cxn modelId="{B95A9387-17B9-4A8C-AD52-C992487804B8}" srcId="{F6E37F01-7016-4C41-A263-3716A88A7C9A}" destId="{C2E09296-1600-476F-A9B0-B0E6C9E0ED9B}" srcOrd="1" destOrd="0" parTransId="{AE611754-7FA4-4745-86F0-7A1B9CDF7271}" sibTransId="{531CEB70-9C25-479F-9F9C-A9DFF141AF55}"/>
    <dgm:cxn modelId="{2FB0F596-8945-4F56-9637-B54EB86E76B2}" type="presOf" srcId="{F6E37F01-7016-4C41-A263-3716A88A7C9A}" destId="{18C28BBF-65B0-407A-8F1B-13FB845536AE}" srcOrd="0" destOrd="0" presId="urn:microsoft.com/office/officeart/2005/8/layout/cycle5"/>
    <dgm:cxn modelId="{9F161FB0-A0CC-4684-B6CC-2346B7283BC8}" type="presOf" srcId="{BD9F1F89-3CC4-4EB9-9ADD-8FE56A74ED79}" destId="{9A97F5AD-F681-4830-A6CC-C46B2C24EEB1}" srcOrd="0" destOrd="0" presId="urn:microsoft.com/office/officeart/2005/8/layout/cycle5"/>
    <dgm:cxn modelId="{FB64A5CC-FC9D-4398-9F78-2774F37E94BC}" type="presOf" srcId="{C4E75FAE-CE47-42DE-BF2A-C46F38891524}" destId="{09EA74BA-7859-4046-B0B6-2E9242AE9E4B}" srcOrd="0" destOrd="0" presId="urn:microsoft.com/office/officeart/2005/8/layout/cycle5"/>
    <dgm:cxn modelId="{6B0483D1-DC29-4E7A-9C02-3F0008003797}" type="presOf" srcId="{15D3C776-BE13-4147-AC40-C5AAB09C9C2E}" destId="{E0D08173-DF69-4DA3-8E56-989DB2C038A3}" srcOrd="0" destOrd="0" presId="urn:microsoft.com/office/officeart/2005/8/layout/cycle5"/>
    <dgm:cxn modelId="{64F516E2-89BA-413D-B5EB-8AA1E0ED502F}" type="presOf" srcId="{AEAB8CF0-415A-41D2-94D6-AE874988486E}" destId="{A6E01D8A-9931-42CB-93F7-D529FFF0073C}" srcOrd="0" destOrd="0" presId="urn:microsoft.com/office/officeart/2005/8/layout/cycle5"/>
    <dgm:cxn modelId="{56392AE8-2D03-418E-B478-DAB6933BC0C7}" type="presOf" srcId="{C69790A3-D043-4EC6-913E-CF2D47EE14A6}" destId="{20BFE1B1-BE66-4B3F-913E-1B2E97B7884F}" srcOrd="0" destOrd="0" presId="urn:microsoft.com/office/officeart/2005/8/layout/cycle5"/>
    <dgm:cxn modelId="{4C9CFDED-0DC7-4F78-B143-960ADF795925}" srcId="{F6E37F01-7016-4C41-A263-3716A88A7C9A}" destId="{15D3C776-BE13-4147-AC40-C5AAB09C9C2E}" srcOrd="3" destOrd="0" parTransId="{8A43AC72-7026-482B-9294-E3C5D5D05BE4}" sibTransId="{8A79F62B-4C72-453A-8BD2-6E3573B8615D}"/>
    <dgm:cxn modelId="{E5831AFA-1150-459F-A57A-C88662A9ACEE}" type="presOf" srcId="{C2E09296-1600-476F-A9B0-B0E6C9E0ED9B}" destId="{ACF66C9A-01D2-49FD-96C9-574D10C941C8}" srcOrd="0" destOrd="0" presId="urn:microsoft.com/office/officeart/2005/8/layout/cycle5"/>
    <dgm:cxn modelId="{6F41DFFC-9ED4-4F52-8600-A2C60D41110C}" type="presOf" srcId="{A153FEC9-31EC-4926-99AA-08EDDD8C8704}" destId="{13BA8F2D-0447-4249-950D-A6238FFCE0E8}" srcOrd="0" destOrd="0" presId="urn:microsoft.com/office/officeart/2005/8/layout/cycle5"/>
    <dgm:cxn modelId="{05C785FD-82D8-4B5F-A538-9365DF21F05E}" type="presOf" srcId="{82605E2E-9EAD-4F6C-8D70-84B7E0389A89}" destId="{A59723B9-9C06-4D5C-A70F-ECF0BA6BDF38}" srcOrd="0" destOrd="0" presId="urn:microsoft.com/office/officeart/2005/8/layout/cycle5"/>
    <dgm:cxn modelId="{17993B96-7960-43FB-99FF-0BEAE3E1DCFD}" type="presParOf" srcId="{18C28BBF-65B0-407A-8F1B-13FB845536AE}" destId="{52C08A2F-8FC9-48AB-BEFD-265CC24FEE78}" srcOrd="0" destOrd="0" presId="urn:microsoft.com/office/officeart/2005/8/layout/cycle5"/>
    <dgm:cxn modelId="{D5C91B2D-7DC6-48CE-BEBC-3FDE22FF6A1A}" type="presParOf" srcId="{18C28BBF-65B0-407A-8F1B-13FB845536AE}" destId="{D841D8A7-AC82-4AE5-8AF9-48F3A90C69CE}" srcOrd="1" destOrd="0" presId="urn:microsoft.com/office/officeart/2005/8/layout/cycle5"/>
    <dgm:cxn modelId="{6AFE2852-94A6-473B-B4BC-2EB16ADC16B4}" type="presParOf" srcId="{18C28BBF-65B0-407A-8F1B-13FB845536AE}" destId="{5790D32D-C296-44C2-AB4A-FA479278162F}" srcOrd="2" destOrd="0" presId="urn:microsoft.com/office/officeart/2005/8/layout/cycle5"/>
    <dgm:cxn modelId="{42E5FBA3-B0D8-4A12-B59F-CAD785A9D685}" type="presParOf" srcId="{18C28BBF-65B0-407A-8F1B-13FB845536AE}" destId="{ACF66C9A-01D2-49FD-96C9-574D10C941C8}" srcOrd="3" destOrd="0" presId="urn:microsoft.com/office/officeart/2005/8/layout/cycle5"/>
    <dgm:cxn modelId="{1B629DD0-C059-4954-9552-E3310D651F4C}" type="presParOf" srcId="{18C28BBF-65B0-407A-8F1B-13FB845536AE}" destId="{69856875-2FDF-470C-AB5A-13E05B44A0E7}" srcOrd="4" destOrd="0" presId="urn:microsoft.com/office/officeart/2005/8/layout/cycle5"/>
    <dgm:cxn modelId="{5172920B-D6F9-4A16-A456-5E8512975201}" type="presParOf" srcId="{18C28BBF-65B0-407A-8F1B-13FB845536AE}" destId="{863F1BA0-4ED9-4057-8F21-1A6FDEAAD43F}" srcOrd="5" destOrd="0" presId="urn:microsoft.com/office/officeart/2005/8/layout/cycle5"/>
    <dgm:cxn modelId="{DC314528-0214-488C-8548-F840936AEE2C}" type="presParOf" srcId="{18C28BBF-65B0-407A-8F1B-13FB845536AE}" destId="{A59723B9-9C06-4D5C-A70F-ECF0BA6BDF38}" srcOrd="6" destOrd="0" presId="urn:microsoft.com/office/officeart/2005/8/layout/cycle5"/>
    <dgm:cxn modelId="{B1A6BE5C-88CF-4D78-85B1-0F7C2595ECEC}" type="presParOf" srcId="{18C28BBF-65B0-407A-8F1B-13FB845536AE}" destId="{D6D4BE1F-6440-407C-B60D-5B1EA403AF83}" srcOrd="7" destOrd="0" presId="urn:microsoft.com/office/officeart/2005/8/layout/cycle5"/>
    <dgm:cxn modelId="{01CB3571-3AE3-4981-A405-5E398E0E0A29}" type="presParOf" srcId="{18C28BBF-65B0-407A-8F1B-13FB845536AE}" destId="{A6E01D8A-9931-42CB-93F7-D529FFF0073C}" srcOrd="8" destOrd="0" presId="urn:microsoft.com/office/officeart/2005/8/layout/cycle5"/>
    <dgm:cxn modelId="{0A4DF7A1-6F1F-4441-BA6C-8DD60761B0C3}" type="presParOf" srcId="{18C28BBF-65B0-407A-8F1B-13FB845536AE}" destId="{E0D08173-DF69-4DA3-8E56-989DB2C038A3}" srcOrd="9" destOrd="0" presId="urn:microsoft.com/office/officeart/2005/8/layout/cycle5"/>
    <dgm:cxn modelId="{7D0F6270-E0D3-4F72-BB16-E15A70FF54A1}" type="presParOf" srcId="{18C28BBF-65B0-407A-8F1B-13FB845536AE}" destId="{3EBC7E02-799C-430B-8304-72022C72E2AB}" srcOrd="10" destOrd="0" presId="urn:microsoft.com/office/officeart/2005/8/layout/cycle5"/>
    <dgm:cxn modelId="{D42AD2B2-2897-4A0C-9F7E-0082B470DE14}" type="presParOf" srcId="{18C28BBF-65B0-407A-8F1B-13FB845536AE}" destId="{BB5CB0AD-2A24-4EE1-9975-57194B6889F0}" srcOrd="11" destOrd="0" presId="urn:microsoft.com/office/officeart/2005/8/layout/cycle5"/>
    <dgm:cxn modelId="{3CB6F4BD-0809-412C-A27C-52C91524DF9C}" type="presParOf" srcId="{18C28BBF-65B0-407A-8F1B-13FB845536AE}" destId="{BDA0CA9F-3EA5-4292-B53E-2DC45399549B}" srcOrd="12" destOrd="0" presId="urn:microsoft.com/office/officeart/2005/8/layout/cycle5"/>
    <dgm:cxn modelId="{2049E38C-C7C4-41B7-8851-5C6E3439F5E6}" type="presParOf" srcId="{18C28BBF-65B0-407A-8F1B-13FB845536AE}" destId="{13BDC08F-795C-412A-9D0D-1CE64D6EF96F}" srcOrd="13" destOrd="0" presId="urn:microsoft.com/office/officeart/2005/8/layout/cycle5"/>
    <dgm:cxn modelId="{B6F1C353-7C4A-4D5E-A78B-5AE47E3D7A27}" type="presParOf" srcId="{18C28BBF-65B0-407A-8F1B-13FB845536AE}" destId="{854CD5D9-55BB-47B6-9CA2-9F4EE6467AB4}" srcOrd="14" destOrd="0" presId="urn:microsoft.com/office/officeart/2005/8/layout/cycle5"/>
    <dgm:cxn modelId="{C659D906-E7AD-470A-A0C2-183952290A32}" type="presParOf" srcId="{18C28BBF-65B0-407A-8F1B-13FB845536AE}" destId="{DF463478-A340-4EFD-854A-C9C7FEF93176}" srcOrd="15" destOrd="0" presId="urn:microsoft.com/office/officeart/2005/8/layout/cycle5"/>
    <dgm:cxn modelId="{9AB868E8-C8DF-4FA0-B3FA-7E72F7D89A68}" type="presParOf" srcId="{18C28BBF-65B0-407A-8F1B-13FB845536AE}" destId="{88220885-5EF4-40E6-A9F2-3461F2278C5F}" srcOrd="16" destOrd="0" presId="urn:microsoft.com/office/officeart/2005/8/layout/cycle5"/>
    <dgm:cxn modelId="{DE453DD2-2464-4FA4-BF03-E90E851C019B}" type="presParOf" srcId="{18C28BBF-65B0-407A-8F1B-13FB845536AE}" destId="{09EA74BA-7859-4046-B0B6-2E9242AE9E4B}" srcOrd="17" destOrd="0" presId="urn:microsoft.com/office/officeart/2005/8/layout/cycle5"/>
    <dgm:cxn modelId="{9B638FE3-C15E-4F7E-86B9-68D9622AD88F}" type="presParOf" srcId="{18C28BBF-65B0-407A-8F1B-13FB845536AE}" destId="{F50776C4-C975-4550-9759-296434F77148}" srcOrd="18" destOrd="0" presId="urn:microsoft.com/office/officeart/2005/8/layout/cycle5"/>
    <dgm:cxn modelId="{51BB1D00-598A-4AD7-A00F-F400137E524F}" type="presParOf" srcId="{18C28BBF-65B0-407A-8F1B-13FB845536AE}" destId="{4BB13BC6-3E9D-43BC-87CC-E82F1B25FDF4}" srcOrd="19" destOrd="0" presId="urn:microsoft.com/office/officeart/2005/8/layout/cycle5"/>
    <dgm:cxn modelId="{81C77039-F40D-4B3D-8F75-451B1734C613}" type="presParOf" srcId="{18C28BBF-65B0-407A-8F1B-13FB845536AE}" destId="{9A97F5AD-F681-4830-A6CC-C46B2C24EEB1}" srcOrd="20" destOrd="0" presId="urn:microsoft.com/office/officeart/2005/8/layout/cycle5"/>
    <dgm:cxn modelId="{29433EC0-4248-4540-AB02-BEB6CBF5EF21}" type="presParOf" srcId="{18C28BBF-65B0-407A-8F1B-13FB845536AE}" destId="{1736DDA0-3404-4863-8C44-E5293BB941F7}" srcOrd="21" destOrd="0" presId="urn:microsoft.com/office/officeart/2005/8/layout/cycle5"/>
    <dgm:cxn modelId="{0381BE38-DDF8-4F9B-9EDF-8F7E8A16F11A}" type="presParOf" srcId="{18C28BBF-65B0-407A-8F1B-13FB845536AE}" destId="{D1A15B59-3A86-477F-994B-F529526FCEAD}" srcOrd="22" destOrd="0" presId="urn:microsoft.com/office/officeart/2005/8/layout/cycle5"/>
    <dgm:cxn modelId="{98CD7216-85F0-4A64-BD9D-E82D7B524FCF}" type="presParOf" srcId="{18C28BBF-65B0-407A-8F1B-13FB845536AE}" destId="{DBDDA13D-698B-48E7-85E7-03523A0F12CD}" srcOrd="23" destOrd="0" presId="urn:microsoft.com/office/officeart/2005/8/layout/cycle5"/>
    <dgm:cxn modelId="{B93D11AD-8D3E-4B73-A0BB-B5A7B6E80EF1}" type="presParOf" srcId="{18C28BBF-65B0-407A-8F1B-13FB845536AE}" destId="{C93CB6E8-A207-473B-A9C8-65F938BCF28D}" srcOrd="24" destOrd="0" presId="urn:microsoft.com/office/officeart/2005/8/layout/cycle5"/>
    <dgm:cxn modelId="{269186F4-228D-4D8C-B1A3-6A357174A4E1}" type="presParOf" srcId="{18C28BBF-65B0-407A-8F1B-13FB845536AE}" destId="{E0DEDA7F-6FA7-4F21-A052-4272A83CC78A}" srcOrd="25" destOrd="0" presId="urn:microsoft.com/office/officeart/2005/8/layout/cycle5"/>
    <dgm:cxn modelId="{F5467468-3919-4465-837B-EFBF40690092}" type="presParOf" srcId="{18C28BBF-65B0-407A-8F1B-13FB845536AE}" destId="{C47F3928-5EEB-49FA-899C-3E9ED01DD828}" srcOrd="26" destOrd="0" presId="urn:microsoft.com/office/officeart/2005/8/layout/cycle5"/>
    <dgm:cxn modelId="{AF0B9264-D2A0-4F35-B106-8BE82CAF22C9}" type="presParOf" srcId="{18C28BBF-65B0-407A-8F1B-13FB845536AE}" destId="{20BFE1B1-BE66-4B3F-913E-1B2E97B7884F}" srcOrd="27" destOrd="0" presId="urn:microsoft.com/office/officeart/2005/8/layout/cycle5"/>
    <dgm:cxn modelId="{40E97C98-4457-4E41-8A88-364CBFEBFE72}" type="presParOf" srcId="{18C28BBF-65B0-407A-8F1B-13FB845536AE}" destId="{1AB50E75-F509-461D-99AD-0513186CFD53}" srcOrd="28" destOrd="0" presId="urn:microsoft.com/office/officeart/2005/8/layout/cycle5"/>
    <dgm:cxn modelId="{68176EC3-D77F-4C74-8410-C1D89B457242}" type="presParOf" srcId="{18C28BBF-65B0-407A-8F1B-13FB845536AE}" destId="{13BA8F2D-0447-4249-950D-A6238FFCE0E8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08A2F-8FC9-48AB-BEFD-265CC24FEE78}">
      <dsp:nvSpPr>
        <dsp:cNvPr id="0" name=""/>
        <dsp:cNvSpPr/>
      </dsp:nvSpPr>
      <dsp:spPr>
        <a:xfrm>
          <a:off x="3617515" y="1628"/>
          <a:ext cx="892968" cy="58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Data Collection</a:t>
          </a:r>
        </a:p>
      </dsp:txBody>
      <dsp:txXfrm>
        <a:off x="3645849" y="29962"/>
        <a:ext cx="836300" cy="523761"/>
      </dsp:txXfrm>
    </dsp:sp>
    <dsp:sp modelId="{5790D32D-C296-44C2-AB4A-FA479278162F}">
      <dsp:nvSpPr>
        <dsp:cNvPr id="0" name=""/>
        <dsp:cNvSpPr/>
      </dsp:nvSpPr>
      <dsp:spPr>
        <a:xfrm>
          <a:off x="1646509" y="291842"/>
          <a:ext cx="4834981" cy="4834981"/>
        </a:xfrm>
        <a:custGeom>
          <a:avLst/>
          <a:gdLst/>
          <a:ahLst/>
          <a:cxnLst/>
          <a:rect l="0" t="0" r="0" b="0"/>
          <a:pathLst>
            <a:path>
              <a:moveTo>
                <a:pt x="2972116" y="64481"/>
              </a:moveTo>
              <a:arcTo wR="2417490" hR="2417490" stAng="16995783" swAng="4733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66C9A-01D2-49FD-96C9-574D10C941C8}">
      <dsp:nvSpPr>
        <dsp:cNvPr id="0" name=""/>
        <dsp:cNvSpPr/>
      </dsp:nvSpPr>
      <dsp:spPr>
        <a:xfrm>
          <a:off x="5038480" y="463327"/>
          <a:ext cx="892968" cy="58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EDA</a:t>
          </a:r>
        </a:p>
      </dsp:txBody>
      <dsp:txXfrm>
        <a:off x="5066814" y="491661"/>
        <a:ext cx="836300" cy="523761"/>
      </dsp:txXfrm>
    </dsp:sp>
    <dsp:sp modelId="{863F1BA0-4ED9-4057-8F21-1A6FDEAAD43F}">
      <dsp:nvSpPr>
        <dsp:cNvPr id="0" name=""/>
        <dsp:cNvSpPr/>
      </dsp:nvSpPr>
      <dsp:spPr>
        <a:xfrm>
          <a:off x="1646509" y="291842"/>
          <a:ext cx="4834981" cy="4834981"/>
        </a:xfrm>
        <a:custGeom>
          <a:avLst/>
          <a:gdLst/>
          <a:ahLst/>
          <a:cxnLst/>
          <a:rect l="0" t="0" r="0" b="0"/>
          <a:pathLst>
            <a:path>
              <a:moveTo>
                <a:pt x="4271140" y="865639"/>
              </a:moveTo>
              <a:arcTo wR="2417490" hR="2417490" stAng="19203863" swAng="6548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723B9-9C06-4D5C-A70F-ECF0BA6BDF38}">
      <dsp:nvSpPr>
        <dsp:cNvPr id="0" name=""/>
        <dsp:cNvSpPr/>
      </dsp:nvSpPr>
      <dsp:spPr>
        <a:xfrm>
          <a:off x="5916685" y="1672072"/>
          <a:ext cx="892968" cy="58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Feature Selection</a:t>
          </a:r>
        </a:p>
      </dsp:txBody>
      <dsp:txXfrm>
        <a:off x="5945019" y="1700406"/>
        <a:ext cx="836300" cy="523761"/>
      </dsp:txXfrm>
    </dsp:sp>
    <dsp:sp modelId="{A6E01D8A-9931-42CB-93F7-D529FFF0073C}">
      <dsp:nvSpPr>
        <dsp:cNvPr id="0" name=""/>
        <dsp:cNvSpPr/>
      </dsp:nvSpPr>
      <dsp:spPr>
        <a:xfrm>
          <a:off x="1646509" y="291842"/>
          <a:ext cx="4834981" cy="4834981"/>
        </a:xfrm>
        <a:custGeom>
          <a:avLst/>
          <a:gdLst/>
          <a:ahLst/>
          <a:cxnLst/>
          <a:rect l="0" t="0" r="0" b="0"/>
          <a:pathLst>
            <a:path>
              <a:moveTo>
                <a:pt x="4819144" y="2141233"/>
              </a:moveTo>
              <a:arcTo wR="2417490" hR="2417490" stAng="21206294" swAng="7874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08173-DF69-4DA3-8E56-989DB2C038A3}">
      <dsp:nvSpPr>
        <dsp:cNvPr id="0" name=""/>
        <dsp:cNvSpPr/>
      </dsp:nvSpPr>
      <dsp:spPr>
        <a:xfrm>
          <a:off x="5916685" y="3166164"/>
          <a:ext cx="892968" cy="58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Model Selection</a:t>
          </a:r>
        </a:p>
      </dsp:txBody>
      <dsp:txXfrm>
        <a:off x="5945019" y="3194498"/>
        <a:ext cx="836300" cy="523761"/>
      </dsp:txXfrm>
    </dsp:sp>
    <dsp:sp modelId="{BB5CB0AD-2A24-4EE1-9975-57194B6889F0}">
      <dsp:nvSpPr>
        <dsp:cNvPr id="0" name=""/>
        <dsp:cNvSpPr/>
      </dsp:nvSpPr>
      <dsp:spPr>
        <a:xfrm>
          <a:off x="1646509" y="291842"/>
          <a:ext cx="4834981" cy="4834981"/>
        </a:xfrm>
        <a:custGeom>
          <a:avLst/>
          <a:gdLst/>
          <a:ahLst/>
          <a:cxnLst/>
          <a:rect l="0" t="0" r="0" b="0"/>
          <a:pathLst>
            <a:path>
              <a:moveTo>
                <a:pt x="4531442" y="3590294"/>
              </a:moveTo>
              <a:arcTo wR="2417490" hR="2417490" stAng="1741270" swAng="6548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0CA9F-3EA5-4292-B53E-2DC45399549B}">
      <dsp:nvSpPr>
        <dsp:cNvPr id="0" name=""/>
        <dsp:cNvSpPr/>
      </dsp:nvSpPr>
      <dsp:spPr>
        <a:xfrm>
          <a:off x="5038480" y="4374909"/>
          <a:ext cx="892968" cy="58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Train /  Test Split</a:t>
          </a:r>
        </a:p>
      </dsp:txBody>
      <dsp:txXfrm>
        <a:off x="5066814" y="4403243"/>
        <a:ext cx="836300" cy="523761"/>
      </dsp:txXfrm>
    </dsp:sp>
    <dsp:sp modelId="{854CD5D9-55BB-47B6-9CA2-9F4EE6467AB4}">
      <dsp:nvSpPr>
        <dsp:cNvPr id="0" name=""/>
        <dsp:cNvSpPr/>
      </dsp:nvSpPr>
      <dsp:spPr>
        <a:xfrm>
          <a:off x="1646509" y="291842"/>
          <a:ext cx="4834981" cy="4834981"/>
        </a:xfrm>
        <a:custGeom>
          <a:avLst/>
          <a:gdLst/>
          <a:ahLst/>
          <a:cxnLst/>
          <a:rect l="0" t="0" r="0" b="0"/>
          <a:pathLst>
            <a:path>
              <a:moveTo>
                <a:pt x="3289819" y="4672108"/>
              </a:moveTo>
              <a:arcTo wR="2417490" hR="2417490" stAng="4130890" swAng="4733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63478-A340-4EFD-854A-C9C7FEF93176}">
      <dsp:nvSpPr>
        <dsp:cNvPr id="0" name=""/>
        <dsp:cNvSpPr/>
      </dsp:nvSpPr>
      <dsp:spPr>
        <a:xfrm>
          <a:off x="3617515" y="4836609"/>
          <a:ext cx="892968" cy="58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Model Evaluation</a:t>
          </a:r>
        </a:p>
      </dsp:txBody>
      <dsp:txXfrm>
        <a:off x="3645849" y="4864943"/>
        <a:ext cx="836300" cy="523761"/>
      </dsp:txXfrm>
    </dsp:sp>
    <dsp:sp modelId="{09EA74BA-7859-4046-B0B6-2E9242AE9E4B}">
      <dsp:nvSpPr>
        <dsp:cNvPr id="0" name=""/>
        <dsp:cNvSpPr/>
      </dsp:nvSpPr>
      <dsp:spPr>
        <a:xfrm>
          <a:off x="1646509" y="291842"/>
          <a:ext cx="4834981" cy="4834981"/>
        </a:xfrm>
        <a:custGeom>
          <a:avLst/>
          <a:gdLst/>
          <a:ahLst/>
          <a:cxnLst/>
          <a:rect l="0" t="0" r="0" b="0"/>
          <a:pathLst>
            <a:path>
              <a:moveTo>
                <a:pt x="1862865" y="4770499"/>
              </a:moveTo>
              <a:arcTo wR="2417490" hR="2417490" stAng="6195783" swAng="4733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776C4-C975-4550-9759-296434F77148}">
      <dsp:nvSpPr>
        <dsp:cNvPr id="0" name=""/>
        <dsp:cNvSpPr/>
      </dsp:nvSpPr>
      <dsp:spPr>
        <a:xfrm>
          <a:off x="2196550" y="4374909"/>
          <a:ext cx="892968" cy="58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Hyper Parameter Tuning</a:t>
          </a:r>
        </a:p>
      </dsp:txBody>
      <dsp:txXfrm>
        <a:off x="2224884" y="4403243"/>
        <a:ext cx="836300" cy="523761"/>
      </dsp:txXfrm>
    </dsp:sp>
    <dsp:sp modelId="{9A97F5AD-F681-4830-A6CC-C46B2C24EEB1}">
      <dsp:nvSpPr>
        <dsp:cNvPr id="0" name=""/>
        <dsp:cNvSpPr/>
      </dsp:nvSpPr>
      <dsp:spPr>
        <a:xfrm>
          <a:off x="1646509" y="291842"/>
          <a:ext cx="4834981" cy="4834981"/>
        </a:xfrm>
        <a:custGeom>
          <a:avLst/>
          <a:gdLst/>
          <a:ahLst/>
          <a:cxnLst/>
          <a:rect l="0" t="0" r="0" b="0"/>
          <a:pathLst>
            <a:path>
              <a:moveTo>
                <a:pt x="563840" y="3969341"/>
              </a:moveTo>
              <a:arcTo wR="2417490" hR="2417490" stAng="8403863" swAng="6548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6DDA0-3404-4863-8C44-E5293BB941F7}">
      <dsp:nvSpPr>
        <dsp:cNvPr id="0" name=""/>
        <dsp:cNvSpPr/>
      </dsp:nvSpPr>
      <dsp:spPr>
        <a:xfrm>
          <a:off x="1318345" y="3166164"/>
          <a:ext cx="892968" cy="58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Model Validation</a:t>
          </a:r>
        </a:p>
      </dsp:txBody>
      <dsp:txXfrm>
        <a:off x="1346679" y="3194498"/>
        <a:ext cx="836300" cy="523761"/>
      </dsp:txXfrm>
    </dsp:sp>
    <dsp:sp modelId="{DBDDA13D-698B-48E7-85E7-03523A0F12CD}">
      <dsp:nvSpPr>
        <dsp:cNvPr id="0" name=""/>
        <dsp:cNvSpPr/>
      </dsp:nvSpPr>
      <dsp:spPr>
        <a:xfrm>
          <a:off x="1646509" y="291842"/>
          <a:ext cx="4834981" cy="4834981"/>
        </a:xfrm>
        <a:custGeom>
          <a:avLst/>
          <a:gdLst/>
          <a:ahLst/>
          <a:cxnLst/>
          <a:rect l="0" t="0" r="0" b="0"/>
          <a:pathLst>
            <a:path>
              <a:moveTo>
                <a:pt x="15836" y="2693747"/>
              </a:moveTo>
              <a:arcTo wR="2417490" hR="2417490" stAng="10406294" swAng="7874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CB6E8-A207-473B-A9C8-65F938BCF28D}">
      <dsp:nvSpPr>
        <dsp:cNvPr id="0" name=""/>
        <dsp:cNvSpPr/>
      </dsp:nvSpPr>
      <dsp:spPr>
        <a:xfrm>
          <a:off x="1318345" y="1672072"/>
          <a:ext cx="892968" cy="58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Deployment</a:t>
          </a:r>
        </a:p>
      </dsp:txBody>
      <dsp:txXfrm>
        <a:off x="1346679" y="1700406"/>
        <a:ext cx="836300" cy="523761"/>
      </dsp:txXfrm>
    </dsp:sp>
    <dsp:sp modelId="{C47F3928-5EEB-49FA-899C-3E9ED01DD828}">
      <dsp:nvSpPr>
        <dsp:cNvPr id="0" name=""/>
        <dsp:cNvSpPr/>
      </dsp:nvSpPr>
      <dsp:spPr>
        <a:xfrm>
          <a:off x="1646509" y="291842"/>
          <a:ext cx="4834981" cy="4834981"/>
        </a:xfrm>
        <a:custGeom>
          <a:avLst/>
          <a:gdLst/>
          <a:ahLst/>
          <a:cxnLst/>
          <a:rect l="0" t="0" r="0" b="0"/>
          <a:pathLst>
            <a:path>
              <a:moveTo>
                <a:pt x="303538" y="1244686"/>
              </a:moveTo>
              <a:arcTo wR="2417490" hR="2417490" stAng="12541270" swAng="6548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FE1B1-BE66-4B3F-913E-1B2E97B7884F}">
      <dsp:nvSpPr>
        <dsp:cNvPr id="0" name=""/>
        <dsp:cNvSpPr/>
      </dsp:nvSpPr>
      <dsp:spPr>
        <a:xfrm>
          <a:off x="2196550" y="463327"/>
          <a:ext cx="892968" cy="58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Monitor/Maintenance</a:t>
          </a:r>
        </a:p>
      </dsp:txBody>
      <dsp:txXfrm>
        <a:off x="2224884" y="491661"/>
        <a:ext cx="836300" cy="523761"/>
      </dsp:txXfrm>
    </dsp:sp>
    <dsp:sp modelId="{13BA8F2D-0447-4249-950D-A6238FFCE0E8}">
      <dsp:nvSpPr>
        <dsp:cNvPr id="0" name=""/>
        <dsp:cNvSpPr/>
      </dsp:nvSpPr>
      <dsp:spPr>
        <a:xfrm>
          <a:off x="1646509" y="291842"/>
          <a:ext cx="4834981" cy="4834981"/>
        </a:xfrm>
        <a:custGeom>
          <a:avLst/>
          <a:gdLst/>
          <a:ahLst/>
          <a:cxnLst/>
          <a:rect l="0" t="0" r="0" b="0"/>
          <a:pathLst>
            <a:path>
              <a:moveTo>
                <a:pt x="1545161" y="162872"/>
              </a:moveTo>
              <a:arcTo wR="2417490" hR="2417490" stAng="14930890" swAng="4733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CC42-240A-D819-3D45-259BCBDF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9877C-5198-F868-FA9F-049FA8846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6BA4-BF81-F786-F0F3-F864A61A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585D-80E5-88CA-7F58-22D78703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C00E-483F-8286-6EFC-58AA486C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384C-BEBA-9AD4-1AEC-FBF696CC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54872-4EE9-710A-28BF-8E4E7D6B8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E87D-CBED-741E-54CB-B0B89844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76CD-A1C9-9862-DEEC-2E7B3DE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9ECA-AE72-B14F-B427-0AF7F777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2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E967D-E970-6390-6B2D-7FA2D915F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875E-AAC4-08CE-334E-2EEA77500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B9882-FDD3-2290-ECEC-DD155360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78ED-4481-7C19-01C2-F2E26803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21B0-37DD-DFBE-57AD-ABD22A48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E458-C5E3-C006-956E-ACC7B74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974B-35B2-72F6-F694-94CCF2C7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1952-C2FC-CA31-A093-6E30524E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9C53-F70C-7C3D-04FE-E70FAF48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1DC5-3BD7-FC83-54B9-22C14CD6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4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7AD6-8028-0359-D474-1D3BC035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64A53-67E6-7847-BA13-8CBE662B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4F33-7288-3A08-9FF5-67756A47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5F32-9B62-B14F-ED84-FA3417B2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8FD9-845C-FDBE-0CDA-62575238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5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BA78-B0DE-F795-B100-4FB9B30E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A300-648A-35F0-7282-51F59234F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37295-DCBE-CA92-C741-D8E5A22E0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B34B-0DBC-C34F-D1F8-E5500941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8DAA2-7494-B26A-71A9-483AF91F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C9B6-6EFD-BB24-7589-6BE9882E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02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43A6-D811-8EC9-179F-C83B03E0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579C-FC5F-E7F5-06AA-833E417E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AAD6-A04F-873D-92C7-4C105E9AB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D3E7E-A7AE-E115-E29B-6938CF39C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1AD12-E906-A145-2070-CCDEDE562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21F99-5D1A-18E2-CB0E-03414E94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44263-7556-F9DE-DCDD-C7C631AA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46E35-446E-4FBB-75BA-78D6C671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F122-AC6C-8301-F934-90E43D8A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5E6F2-BE49-4BEB-98BF-BD45E532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BB694-DB93-4CD3-8A08-C28D332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792C2-F81B-2290-15C9-9C8C827A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E8EC3-4544-51A2-33F0-71B554CB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EE359-A440-8938-3A56-86D63B6A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402B0-A720-E6DE-3378-41A4C07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4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D80A-9B54-2DDF-C75F-E27B6656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B16B-3CFF-6CCA-7EB9-0BE11155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9C7AC-24B4-0741-1EBC-02CF692F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C86C9-D5EC-8E6B-F893-1AA28F17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C780A-5E4E-E29D-8463-4DA50E32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01B1A-1940-300B-F64D-9C2D48ED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3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250-0503-717B-1E52-A27DDB97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B5FA7-C278-9DF6-1905-B38CFB22F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5CA36-67B9-C3C2-D4E6-22B611FF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89216-4DBF-FFAD-4D8A-0B9D3CE8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B7B3B-36C8-AE0C-5B83-6567B4A3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66B2-52D6-F549-7B56-D3F6AB11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47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FCEF9-6FE1-B1D8-8471-40DA0410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1B025-F0C3-D895-5BB6-586BC51B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EA3F-B3D4-2794-F104-3E51BD22F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F35E-3BEF-4F0F-B478-8D78342F9C5F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445F-E0A1-4893-EB71-40AAE786D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2E4D-6EE9-E599-8D21-3EB88F18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F61D3-2B7A-4195-A059-1564DDF1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8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6B25-3308-0169-6650-668D95D01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Science: 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C3C14-593A-9116-44DC-0EF1DD8C3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Gary Short</a:t>
            </a:r>
          </a:p>
          <a:p>
            <a:r>
              <a:rPr lang="en-GB" dirty="0"/>
              <a:t>Consulting Data Scientist</a:t>
            </a:r>
          </a:p>
          <a:p>
            <a:r>
              <a:rPr lang="en-GB" dirty="0"/>
              <a:t>Darach.ai</a:t>
            </a:r>
          </a:p>
        </p:txBody>
      </p:sp>
    </p:spTree>
    <p:extLst>
      <p:ext uri="{BB962C8B-B14F-4D97-AF65-F5344CB8AC3E}">
        <p14:creationId xmlns:p14="http://schemas.microsoft.com/office/powerpoint/2010/main" val="286357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6F8FE-E313-0CB6-641B-918F05F6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And I can sometimes cause offence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95F7-4B32-5372-B7BE-41BB98379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65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1F42-B04F-4F35-2203-351F3ABB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that’s okay, you’re allowed to be offended, learn to embrace that feeling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5DBE-F592-C7B2-8ACE-751C71150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72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0FD0-7569-3935-3EC4-A72602F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Rule1. Don’t be afraid to tell people their baby is ugly.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E329A-91F9-CABB-790C-4414DF1F0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5803-F0A0-A498-490A-A74CA01C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the Universe does random stuff, so you haven’t discovered anything until you prove to me you’ve discovered something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C0C56-BE38-A44E-C22C-A110C5484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53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0C61-029A-6245-3CCF-89EE8991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the AI/ML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6381A-234D-22A5-F60A-0404F281E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60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486D90-F0FA-86A2-1749-E81981FBD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4864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20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2A7B-9424-F2CC-EE8E-75AC0995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Rule2: Two of them there are always.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3304-D447-9139-1543-BD975674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only two types of data, quantitative and qualitative</a:t>
            </a:r>
          </a:p>
        </p:txBody>
      </p:sp>
    </p:spTree>
    <p:extLst>
      <p:ext uri="{BB962C8B-B14F-4D97-AF65-F5344CB8AC3E}">
        <p14:creationId xmlns:p14="http://schemas.microsoft.com/office/powerpoint/2010/main" val="404663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4898-D1F8-7DE7-4B62-FE33727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Rule3. A place for everything and everything in its 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7216D-E6F9-AD87-289F-5DD7CF939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71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0FDC9-8B50-A79B-E45B-3E6540F2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only 4 kinds of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148E35-B00F-2FAE-E81A-BB4E77D1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</a:t>
            </a:r>
          </a:p>
          <a:p>
            <a:r>
              <a:rPr lang="en-GB" dirty="0"/>
              <a:t>Semi-structured</a:t>
            </a:r>
          </a:p>
          <a:p>
            <a:r>
              <a:rPr lang="en-GB" dirty="0"/>
              <a:t>Unstructured</a:t>
            </a:r>
          </a:p>
          <a:p>
            <a:r>
              <a:rPr lang="en-GB" dirty="0"/>
              <a:t>Graph.</a:t>
            </a:r>
          </a:p>
        </p:txBody>
      </p:sp>
    </p:spTree>
    <p:extLst>
      <p:ext uri="{BB962C8B-B14F-4D97-AF65-F5344CB8AC3E}">
        <p14:creationId xmlns:p14="http://schemas.microsoft.com/office/powerpoint/2010/main" val="351024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B19C-A750-D36C-3CD8-69643848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</a:t>
            </a:r>
          </a:p>
        </p:txBody>
      </p:sp>
      <p:pic>
        <p:nvPicPr>
          <p:cNvPr id="2054" name="Picture 6" descr="Entity Relationship (ER) Diagram Model with DBMS Example">
            <a:extLst>
              <a:ext uri="{FF2B5EF4-FFF2-40B4-BE49-F238E27FC236}">
                <a16:creationId xmlns:a16="http://schemas.microsoft.com/office/drawing/2014/main" id="{D11CBA3D-79FA-649B-A6CA-0ED9D470D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33" y="1435661"/>
            <a:ext cx="5515535" cy="537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C68E-E6D1-82FD-1FBD-8B165C17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This Fool?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E6B5-00A5-50E0-D156-C38A08B4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(Almost) 30 years in the tech industry</a:t>
            </a:r>
          </a:p>
          <a:p>
            <a:r>
              <a:rPr lang="en-GB" dirty="0"/>
              <a:t>Roughly split </a:t>
            </a:r>
          </a:p>
          <a:p>
            <a:pPr lvl="1"/>
            <a:r>
              <a:rPr lang="en-GB" dirty="0"/>
              <a:t>15 years dev/architect</a:t>
            </a:r>
          </a:p>
          <a:p>
            <a:pPr lvl="1"/>
            <a:r>
              <a:rPr lang="en-GB" dirty="0"/>
              <a:t>15 years as an applied data scientist</a:t>
            </a:r>
          </a:p>
          <a:p>
            <a:r>
              <a:rPr lang="en-GB" dirty="0"/>
              <a:t>Ex Microsoft MVP C#</a:t>
            </a:r>
          </a:p>
          <a:p>
            <a:r>
              <a:rPr lang="en-GB" dirty="0"/>
              <a:t>Ex Microsoft CSA(Advanced Analytics and AI)</a:t>
            </a:r>
          </a:p>
          <a:p>
            <a:r>
              <a:rPr lang="en-GB" dirty="0"/>
              <a:t>Founder Darach.ai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4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4EE7-7CB3-3586-563A-889C0C0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Structured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3474F-FCE6-DF13-D2F6-A4336D695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125" y="1426633"/>
            <a:ext cx="7309750" cy="5191319"/>
          </a:xfrm>
        </p:spPr>
      </p:pic>
    </p:spTree>
    <p:extLst>
      <p:ext uri="{BB962C8B-B14F-4D97-AF65-F5344CB8AC3E}">
        <p14:creationId xmlns:p14="http://schemas.microsoft.com/office/powerpoint/2010/main" val="305940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C65F-BC77-C17D-6851-49A77D00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Semi-Structured Data</a:t>
            </a:r>
          </a:p>
        </p:txBody>
      </p:sp>
      <p:pic>
        <p:nvPicPr>
          <p:cNvPr id="3074" name="Picture 2" descr="intro to 4 types of NoSQL databases - DEV Community">
            <a:extLst>
              <a:ext uri="{FF2B5EF4-FFF2-40B4-BE49-F238E27FC236}">
                <a16:creationId xmlns:a16="http://schemas.microsoft.com/office/drawing/2014/main" id="{6C44E3F9-3FAC-6311-CDFD-C53D764EA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44" y="1343258"/>
            <a:ext cx="8272113" cy="551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704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94A2-66CB-C775-A193-A091F53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Semi-Structured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D4D2A-1EE5-0EF7-0EDE-EA97085E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424" y="1540577"/>
            <a:ext cx="8591152" cy="5108993"/>
          </a:xfrm>
        </p:spPr>
      </p:pic>
    </p:spTree>
    <p:extLst>
      <p:ext uri="{BB962C8B-B14F-4D97-AF65-F5344CB8AC3E}">
        <p14:creationId xmlns:p14="http://schemas.microsoft.com/office/powerpoint/2010/main" val="6711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1C24-91E9-B1D9-3446-BD50AF6C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Unstructured Data</a:t>
            </a:r>
          </a:p>
        </p:txBody>
      </p:sp>
      <p:pic>
        <p:nvPicPr>
          <p:cNvPr id="4098" name="Picture 2" descr="How Azure Blob Storage is Redefining Big Data Platform?">
            <a:extLst>
              <a:ext uri="{FF2B5EF4-FFF2-40B4-BE49-F238E27FC236}">
                <a16:creationId xmlns:a16="http://schemas.microsoft.com/office/drawing/2014/main" id="{A5A6A531-188A-6B63-1E83-87A4CEFE32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99" y="1690688"/>
            <a:ext cx="9265602" cy="417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87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04EF-020A-43B2-DE2E-5A583228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Unstructured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2ED5CB-B821-A046-A7C5-D2678E69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527" y="1690688"/>
            <a:ext cx="5918947" cy="5093048"/>
          </a:xfrm>
        </p:spPr>
      </p:pic>
    </p:spTree>
    <p:extLst>
      <p:ext uri="{BB962C8B-B14F-4D97-AF65-F5344CB8AC3E}">
        <p14:creationId xmlns:p14="http://schemas.microsoft.com/office/powerpoint/2010/main" val="3062774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47B1-3A02-EC60-3707-6C5B93F6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Data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3550E6-A00A-1D6E-59FF-98B99DF054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53" y="1516342"/>
            <a:ext cx="7875494" cy="503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8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8DB3-CE9B-27B0-218E-F75FE9AD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Graph Databases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83C34-331B-92F9-E44F-AC890A8E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380" y="1690687"/>
            <a:ext cx="5717241" cy="5028743"/>
          </a:xfrm>
        </p:spPr>
      </p:pic>
    </p:spTree>
    <p:extLst>
      <p:ext uri="{BB962C8B-B14F-4D97-AF65-F5344CB8AC3E}">
        <p14:creationId xmlns:p14="http://schemas.microsoft.com/office/powerpoint/2010/main" val="102344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ABB7-501F-BD59-389A-240DBE2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Rule3: You can only do maths with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7A0F-AF11-032E-BAA1-ECB290A96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1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753-124C-8A0A-7669-D3FC67A7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AI/ML Works On One of These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7595-DE66-3E16-1550-8B2981ED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Categorical</a:t>
            </a:r>
          </a:p>
          <a:p>
            <a:r>
              <a:rPr lang="en-GB" dirty="0"/>
              <a:t>Ordinal</a:t>
            </a:r>
          </a:p>
          <a:p>
            <a:r>
              <a:rPr lang="en-GB" dirty="0"/>
              <a:t>Numeric</a:t>
            </a:r>
          </a:p>
          <a:p>
            <a:r>
              <a:rPr lang="en-GB" dirty="0"/>
              <a:t>Ratio.</a:t>
            </a:r>
          </a:p>
        </p:txBody>
      </p:sp>
    </p:spTree>
    <p:extLst>
      <p:ext uri="{BB962C8B-B14F-4D97-AF65-F5344CB8AC3E}">
        <p14:creationId xmlns:p14="http://schemas.microsoft.com/office/powerpoint/2010/main" val="182618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163A83-FE8D-B2FE-964B-C539110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Rule4: If you can’t explain it to a 6 year old, you don’t understand 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FBE6D-0750-8135-FB05-91457CE94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2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C689-1A54-3EE3-2DAF-994E0DD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None of that matters…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895E1-DEA0-EE5A-120F-F7203A777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48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15A3-D44B-13BF-ACEB-BBEA882D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E4C6-9349-3514-9B4F-02763DE1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variables</a:t>
            </a:r>
          </a:p>
          <a:p>
            <a:r>
              <a:rPr lang="en-GB" dirty="0"/>
              <a:t>Handle missing values</a:t>
            </a:r>
          </a:p>
          <a:p>
            <a:r>
              <a:rPr lang="en-GB" dirty="0"/>
              <a:t>Outlier detection</a:t>
            </a:r>
          </a:p>
          <a:p>
            <a:r>
              <a:rPr lang="en-GB" dirty="0"/>
              <a:t>Univariate analysis</a:t>
            </a:r>
          </a:p>
          <a:p>
            <a:r>
              <a:rPr lang="en-GB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421861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48B5-D85B-9A3C-F9AE-729B1586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Rule5: Many are called, but few are chosen.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7EBA3-551F-4329-B490-486578B17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29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78B5-1A67-85F0-E50B-56A164F1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B9C5-65D4-9F1C-E829-AF51F9FE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Preprocess the data: normalization/encoding categories</a:t>
            </a:r>
          </a:p>
          <a:p>
            <a:r>
              <a:rPr lang="en-GB" dirty="0"/>
              <a:t>Bi/multivariate analysis: high correlation = redundant information</a:t>
            </a:r>
          </a:p>
          <a:p>
            <a:r>
              <a:rPr lang="en-GB" dirty="0"/>
              <a:t>Feature Importance: check coefficients from regression and scores from Gradient Boosting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12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8B78-5FFC-00D0-B7C1-EA4E5C20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Rule6: Life is a competition, get used to it.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4E549-AB7B-AEBF-FD47-4802B8B77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80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C794-5102-A6A3-DE30-D238531A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E78D-9F1A-9429-1CEB-01375E65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one or more models at a time, (I prefer a linear model and a non linear model), then pick the winner.</a:t>
            </a:r>
          </a:p>
        </p:txBody>
      </p:sp>
    </p:spTree>
    <p:extLst>
      <p:ext uri="{BB962C8B-B14F-4D97-AF65-F5344CB8AC3E}">
        <p14:creationId xmlns:p14="http://schemas.microsoft.com/office/powerpoint/2010/main" val="2913021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357B-280B-3FE4-8F89-ED669CE1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Rule7: You can’t mark your own homework.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13B4-CEBE-0745-9D68-D4E1DCA37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342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25A0-C775-EA15-A6AB-4F507492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20E3-79F9-F1F6-9070-5BDCD363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 your data 80/20</a:t>
            </a:r>
          </a:p>
          <a:p>
            <a:r>
              <a:rPr lang="en-GB" dirty="0"/>
              <a:t>80% for training</a:t>
            </a:r>
          </a:p>
          <a:p>
            <a:r>
              <a:rPr lang="en-GB" dirty="0"/>
              <a:t>20% for testing (the model never sees the test data during training)</a:t>
            </a:r>
          </a:p>
          <a:p>
            <a:r>
              <a:rPr lang="en-GB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3764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D60C-8CE5-1776-F97C-A70BF6B9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Rule8: The only easy day was yesterday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B277-C5E3-38D6-4A96-50617E574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12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203-2C49-BB8E-B30F-159C9353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981A-5606-3966-B481-479FBEE3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Outcome = model + error</a:t>
            </a:r>
          </a:p>
          <a:p>
            <a:r>
              <a:rPr lang="en-GB" dirty="0"/>
              <a:t>Error = the difference between the predicted and observed value</a:t>
            </a:r>
          </a:p>
          <a:p>
            <a:r>
              <a:rPr lang="en-GB" dirty="0"/>
              <a:t>Therefore the improve/evaluate loop is striving to reduce the error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333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376C-509C-4760-8B61-45E13945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Rule9: Every day, in every way, I’m getting better and better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6CDB-C255-1F02-5C93-B0742AC9B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1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A859-0825-CB72-93AE-358355C0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really matters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927A-74D5-FC6B-4B8E-86162657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85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D6F4-6C3B-DBD1-153E-BC106F8B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B722-64C1-0C64-BDA2-067BACA7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model has a set of parameters which govern how it works</a:t>
            </a:r>
          </a:p>
          <a:p>
            <a:r>
              <a:rPr lang="en-GB" dirty="0"/>
              <a:t>There will be an optimal value for each of these parameters for your particular use case</a:t>
            </a:r>
          </a:p>
          <a:p>
            <a:r>
              <a:rPr lang="en-GB" dirty="0"/>
              <a:t>Hyper parameter tuning is the act of finding these values</a:t>
            </a:r>
          </a:p>
          <a:p>
            <a:r>
              <a:rPr lang="en-GB" dirty="0"/>
              <a:t>Use techniques like grid search</a:t>
            </a:r>
          </a:p>
          <a:p>
            <a:r>
              <a:rPr lang="en-GB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3860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5CA7-A2A9-069D-BE83-B94FB9EF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Rule10: Round and round she goes, where she stops, no one knows!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63C25-353C-FE12-5DD5-9313A75E4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216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DC9B-F3F1-C504-6B82-8BA64A3A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F596-6F1E-B9B2-E7B2-83296336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ensure your model doesn’t work by chance use…</a:t>
            </a:r>
          </a:p>
          <a:p>
            <a:r>
              <a:rPr lang="en-GB" dirty="0"/>
              <a:t>K-Fold Cross Validation</a:t>
            </a:r>
          </a:p>
          <a:p>
            <a:r>
              <a:rPr lang="en-GB" dirty="0"/>
              <a:t>Stratified Cross Validation</a:t>
            </a:r>
          </a:p>
          <a:p>
            <a:r>
              <a:rPr lang="en-GB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29212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ABC1-105C-020A-2DEB-35C24FBD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Rule11: If it’s not in production, it doesn’t exist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3C522-8AC6-BDDB-CC77-2EBBA1666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76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A592-23D3-F129-2DBE-F45B900F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Rule12: Be your own best competitor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F885B-0BA7-D015-5880-8BC01901F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551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5803-198B-0005-1B4A-A788A3A8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Rule13: With great power comes great responsibility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FABB8-5EF0-1156-4AB4-2C3969664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800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FACC-0327-BDCC-96AC-29EACAB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I’m about to share with you something, if you choose to apply it, either professionally or personally, will fundamentally change your life.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8F5E4-82FB-AA9E-5ADD-BB6E8E576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039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E5D3-B5CB-67C2-7489-D30F9302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is a formula, the second is a technique.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3341-B8AB-2BBF-5F36-43386E1BA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9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9B6B-4901-53DD-4B14-DD69F70B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P(</a:t>
            </a:r>
            <a:r>
              <a:rPr lang="en-GB" dirty="0" err="1"/>
              <a:t>h|e</a:t>
            </a:r>
            <a:r>
              <a:rPr lang="en-GB" dirty="0"/>
              <a:t>) = P(</a:t>
            </a:r>
            <a:r>
              <a:rPr lang="en-GB" dirty="0" err="1"/>
              <a:t>e|h</a:t>
            </a:r>
            <a:r>
              <a:rPr lang="en-GB" dirty="0"/>
              <a:t>) * P(h) / P(e)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C0D7-B083-7D10-5EA3-667E0E6EF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3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6E2AB-8761-02CB-8829-C1670354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6D9F-2B1B-0D9E-6F6B-5B284912B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ability to estimate values for when you have no data, is extremely important</a:t>
            </a:r>
          </a:p>
          <a:p>
            <a:r>
              <a:rPr lang="en-GB" dirty="0"/>
              <a:t>All those questions like “how many piano tuners are there in Chicago” that you all thought were dumb when Microsoft and Google asked them</a:t>
            </a:r>
          </a:p>
          <a:p>
            <a:r>
              <a:rPr lang="en-GB" dirty="0"/>
              <a:t>Well this is what they were testing, and the ability to do it well, makes you a super hero in the applied AI space.</a:t>
            </a:r>
          </a:p>
          <a:p>
            <a:r>
              <a:rPr lang="en-GB" dirty="0"/>
              <a:t>So, how do we do it?</a:t>
            </a:r>
          </a:p>
        </p:txBody>
      </p:sp>
    </p:spTree>
    <p:extLst>
      <p:ext uri="{BB962C8B-B14F-4D97-AF65-F5344CB8AC3E}">
        <p14:creationId xmlns:p14="http://schemas.microsoft.com/office/powerpoint/2010/main" val="270200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7DF4-6306-5E80-54EB-352D23A0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 worked for my last client for 1030 days and I created an average of £28K per day in recurring savings or earnings… and I’m going to show you exactly how to do the same.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1825-B0B5-B500-F504-D0F4E8D05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415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0E2F-8199-5734-0679-AA350DCB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E5BC-2945-C29A-84DF-2ADE3ED9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When trying to estimate the value a feature for which you have no data…</a:t>
            </a:r>
          </a:p>
          <a:p>
            <a:r>
              <a:rPr lang="en-GB" dirty="0"/>
              <a:t>First, pick a value below which you know it couldn’t be, call this the minimum</a:t>
            </a:r>
          </a:p>
          <a:p>
            <a:r>
              <a:rPr lang="en-GB" dirty="0"/>
              <a:t>Then pick a value above which you know it couldn’t be, call this the maximum</a:t>
            </a:r>
          </a:p>
          <a:p>
            <a:r>
              <a:rPr lang="en-GB" dirty="0"/>
              <a:t>Next pick a value which you believe splits that range in two, such that there is an equal probability that the true value of X lies in either side. Try to avoid just selecting the mid point, this is almost always wrong. Call this value the median</a:t>
            </a:r>
          </a:p>
          <a:p>
            <a:r>
              <a:rPr lang="en-GB" dirty="0"/>
              <a:t>Then repeat the last step, but instead of using the full range, use the minimum to the median. Call this value, Q1.</a:t>
            </a:r>
          </a:p>
          <a:p>
            <a:r>
              <a:rPr lang="en-GB" dirty="0"/>
              <a:t>Now, repeat the step, but this time use the median to the maximum. Call this value Q3.</a:t>
            </a:r>
          </a:p>
          <a:p>
            <a:r>
              <a:rPr lang="en-GB" dirty="0"/>
              <a:t>Lastly, </a:t>
            </a:r>
            <a:r>
              <a:rPr lang="en-GB"/>
              <a:t>use sampling to </a:t>
            </a:r>
            <a:r>
              <a:rPr lang="en-GB" dirty="0"/>
              <a:t>estimate the mean of the distribution you just described.</a:t>
            </a:r>
          </a:p>
        </p:txBody>
      </p:sp>
    </p:spTree>
    <p:extLst>
      <p:ext uri="{BB962C8B-B14F-4D97-AF65-F5344CB8AC3E}">
        <p14:creationId xmlns:p14="http://schemas.microsoft.com/office/powerpoint/2010/main" val="26792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344B0B-0A62-E0BD-CAAE-40F4DFF1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57DC3-DC76-620F-3E7E-4B8BC54BC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48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0E5B78-76E9-9651-5466-7D21C40F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It’s Your Turn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126BB-011E-89F1-4953-C7FF449A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Pick something you want to predict</a:t>
            </a:r>
          </a:p>
          <a:p>
            <a:pPr lvl="1"/>
            <a:r>
              <a:rPr lang="en-GB" dirty="0"/>
              <a:t>Sports fan?</a:t>
            </a:r>
          </a:p>
          <a:p>
            <a:pPr lvl="1"/>
            <a:r>
              <a:rPr lang="en-GB" dirty="0"/>
              <a:t>Politics?</a:t>
            </a:r>
          </a:p>
          <a:p>
            <a:pPr lvl="1"/>
            <a:r>
              <a:rPr lang="en-GB" dirty="0"/>
              <a:t>Next tech hype?</a:t>
            </a:r>
          </a:p>
          <a:p>
            <a:r>
              <a:rPr lang="en-GB" dirty="0"/>
              <a:t>Either</a:t>
            </a:r>
          </a:p>
          <a:p>
            <a:pPr lvl="1"/>
            <a:r>
              <a:rPr lang="en-GB" dirty="0"/>
              <a:t>Use the “traditional” methods</a:t>
            </a:r>
          </a:p>
          <a:p>
            <a:pPr lvl="2"/>
            <a:r>
              <a:rPr lang="en-GB" dirty="0"/>
              <a:t>Find some data online</a:t>
            </a:r>
          </a:p>
          <a:p>
            <a:pPr lvl="2"/>
            <a:r>
              <a:rPr lang="en-GB" dirty="0"/>
              <a:t>Use the data science lifecycle to create a model</a:t>
            </a:r>
          </a:p>
          <a:p>
            <a:r>
              <a:rPr lang="en-GB" dirty="0"/>
              <a:t>Or</a:t>
            </a:r>
          </a:p>
          <a:p>
            <a:pPr lvl="1"/>
            <a:r>
              <a:rPr lang="en-GB" dirty="0"/>
              <a:t>Use your new super powers</a:t>
            </a:r>
          </a:p>
          <a:p>
            <a:pPr lvl="2"/>
            <a:r>
              <a:rPr lang="en-GB" dirty="0"/>
              <a:t>Estimate distributions and calculate the mean of the data that you think will drive your prediction</a:t>
            </a:r>
          </a:p>
          <a:p>
            <a:pPr lvl="2"/>
            <a:r>
              <a:rPr lang="en-GB" dirty="0"/>
              <a:t>And use the Bayesian formula to attach a probability to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80015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3A02C0-D56C-726D-A8ED-C53E80B5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3C3C8-CD27-DFCD-88C4-1BA16F254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Boring but necessary talking bit (1-1.5 hours)</a:t>
            </a:r>
          </a:p>
          <a:p>
            <a:r>
              <a:rPr lang="en-GB" dirty="0"/>
              <a:t>Exciting practical bit. (2.5-3 hours)</a:t>
            </a:r>
          </a:p>
        </p:txBody>
      </p:sp>
    </p:spTree>
    <p:extLst>
      <p:ext uri="{BB962C8B-B14F-4D97-AF65-F5344CB8AC3E}">
        <p14:creationId xmlns:p14="http://schemas.microsoft.com/office/powerpoint/2010/main" val="376353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8A4C-8FC4-2185-66EA-32AE47CE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start…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3F92-DAC8-53B5-750D-D7F5BE314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75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ntal Advisory - Wikipedia">
            <a:extLst>
              <a:ext uri="{FF2B5EF4-FFF2-40B4-BE49-F238E27FC236}">
                <a16:creationId xmlns:a16="http://schemas.microsoft.com/office/drawing/2014/main" id="{AB333899-3132-2978-0A25-96D9205D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5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5AF8-B8CB-CDBD-E0DA-101712EF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identify as…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81A5-0383-319A-0FF3-79240706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Straight talking</a:t>
            </a:r>
          </a:p>
          <a:p>
            <a:r>
              <a:rPr lang="en-GB" dirty="0"/>
              <a:t>Whisky drinking</a:t>
            </a:r>
          </a:p>
          <a:p>
            <a:r>
              <a:rPr lang="en-GB" dirty="0"/>
              <a:t>Steak eating</a:t>
            </a:r>
          </a:p>
          <a:p>
            <a:r>
              <a:rPr lang="en-GB" dirty="0"/>
              <a:t>Barbell lifting</a:t>
            </a:r>
          </a:p>
          <a:p>
            <a:r>
              <a:rPr lang="en-GB" dirty="0"/>
              <a:t>Rugby supporting</a:t>
            </a:r>
          </a:p>
          <a:p>
            <a:r>
              <a:rPr lang="en-GB" dirty="0"/>
              <a:t>Scotsman</a:t>
            </a:r>
          </a:p>
        </p:txBody>
      </p:sp>
    </p:spTree>
    <p:extLst>
      <p:ext uri="{BB962C8B-B14F-4D97-AF65-F5344CB8AC3E}">
        <p14:creationId xmlns:p14="http://schemas.microsoft.com/office/powerpoint/2010/main" val="288873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Microsoft Office PowerPoint</Application>
  <PresentationFormat>Widescreen</PresentationFormat>
  <Paragraphs>136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Data Science: Zero to Hero</vt:lpstr>
      <vt:lpstr>Who Is This Fool?</vt:lpstr>
      <vt:lpstr>None of that matters…</vt:lpstr>
      <vt:lpstr>What really matters is…</vt:lpstr>
      <vt:lpstr>I worked for my last client for 1030 days and I created an average of £28K per day in recurring savings or earnings… and I’m going to show you exactly how to do the same.</vt:lpstr>
      <vt:lpstr>Agenda</vt:lpstr>
      <vt:lpstr>Before we start…</vt:lpstr>
      <vt:lpstr>PowerPoint Presentation</vt:lpstr>
      <vt:lpstr>I identify as… </vt:lpstr>
      <vt:lpstr>And I can sometimes cause offence</vt:lpstr>
      <vt:lpstr>But that’s okay, you’re allowed to be offended, learn to embrace that feeling</vt:lpstr>
      <vt:lpstr>Rule1. Don’t be afraid to tell people their baby is ugly.</vt:lpstr>
      <vt:lpstr>Example: the Universe does random stuff, so you haven’t discovered anything until you prove to me you’ve discovered something</vt:lpstr>
      <vt:lpstr>Let’s look at the AI/ML lifecycle</vt:lpstr>
      <vt:lpstr>PowerPoint Presentation</vt:lpstr>
      <vt:lpstr>Rule2: Two of them there are always.</vt:lpstr>
      <vt:lpstr>Rule3. A place for everything and everything in its place</vt:lpstr>
      <vt:lpstr>There are only 4 kinds of data</vt:lpstr>
      <vt:lpstr>Structured</vt:lpstr>
      <vt:lpstr>Querying Structured Data</vt:lpstr>
      <vt:lpstr>Semi-Structured Data</vt:lpstr>
      <vt:lpstr>Querying Semi-Structured Data</vt:lpstr>
      <vt:lpstr>Unstructured Data</vt:lpstr>
      <vt:lpstr>Querying Unstructured Data</vt:lpstr>
      <vt:lpstr>Graph Data</vt:lpstr>
      <vt:lpstr>Querying Graph Databases</vt:lpstr>
      <vt:lpstr>Rule3: You can only do maths with numbers</vt:lpstr>
      <vt:lpstr>All AI/ML Works On One of These Data Types</vt:lpstr>
      <vt:lpstr>Rule4: If you can’t explain it to a 6 year old, you don’t understand it.</vt:lpstr>
      <vt:lpstr>Exploratory Data Analysis</vt:lpstr>
      <vt:lpstr>Rule5: Many are called, but few are chosen.</vt:lpstr>
      <vt:lpstr>Feature Selection</vt:lpstr>
      <vt:lpstr>Rule6: Life is a competition, get used to it.</vt:lpstr>
      <vt:lpstr>Model Selection</vt:lpstr>
      <vt:lpstr>Rule7: You can’t mark your own homework.</vt:lpstr>
      <vt:lpstr>Train/Test Split</vt:lpstr>
      <vt:lpstr>Rule8: The only easy day was yesterday</vt:lpstr>
      <vt:lpstr>Model Evaluation</vt:lpstr>
      <vt:lpstr>Rule9: Every day, in every way, I’m getting better and better</vt:lpstr>
      <vt:lpstr>Hyper Parameter Tuning</vt:lpstr>
      <vt:lpstr>Rule10: Round and round she goes, where she stops, no one knows!</vt:lpstr>
      <vt:lpstr>Model Validation</vt:lpstr>
      <vt:lpstr>Rule11: If it’s not in production, it doesn’t exist</vt:lpstr>
      <vt:lpstr>Rule12: Be your own best competitor</vt:lpstr>
      <vt:lpstr>Rule13: With great power comes great responsibility</vt:lpstr>
      <vt:lpstr>I’m about to share with you something, if you choose to apply it, either professionally or personally, will fundamentally change your life.</vt:lpstr>
      <vt:lpstr>The first is a formula, the second is a technique.</vt:lpstr>
      <vt:lpstr>P(h|e) = P(e|h) * P(h) / P(e) </vt:lpstr>
      <vt:lpstr>Estimation</vt:lpstr>
      <vt:lpstr>How To Estimate</vt:lpstr>
      <vt:lpstr>Demo</vt:lpstr>
      <vt:lpstr>Now It’s Your 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Science: Zero to Hero</dc:title>
  <dc:creator>Gary Short</dc:creator>
  <cp:lastModifiedBy>Gary Short</cp:lastModifiedBy>
  <cp:revision>44</cp:revision>
  <dcterms:created xsi:type="dcterms:W3CDTF">2023-06-19T10:11:52Z</dcterms:created>
  <dcterms:modified xsi:type="dcterms:W3CDTF">2023-06-21T02:09:16Z</dcterms:modified>
</cp:coreProperties>
</file>