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58" r:id="rId4"/>
    <p:sldId id="260" r:id="rId5"/>
    <p:sldId id="282" r:id="rId6"/>
    <p:sldId id="262" r:id="rId7"/>
    <p:sldId id="263" r:id="rId8"/>
    <p:sldId id="270" r:id="rId9"/>
    <p:sldId id="271" r:id="rId10"/>
    <p:sldId id="272" r:id="rId11"/>
    <p:sldId id="273" r:id="rId12"/>
    <p:sldId id="275" r:id="rId13"/>
    <p:sldId id="274" r:id="rId14"/>
    <p:sldId id="276" r:id="rId15"/>
    <p:sldId id="277" r:id="rId16"/>
    <p:sldId id="265" r:id="rId17"/>
    <p:sldId id="278" r:id="rId18"/>
    <p:sldId id="279" r:id="rId19"/>
    <p:sldId id="283" r:id="rId20"/>
    <p:sldId id="284" r:id="rId21"/>
    <p:sldId id="280" r:id="rId22"/>
    <p:sldId id="25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EF53-94ED-41C7-BFC9-68B5688A2A9E}" type="datetimeFigureOut">
              <a:rPr lang="en-GB" smtClean="0"/>
              <a:t>15/10/2014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4461E-C655-4AF3-96A4-E5CFA1669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2510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EF53-94ED-41C7-BFC9-68B5688A2A9E}" type="datetimeFigureOut">
              <a:rPr lang="en-GB" smtClean="0"/>
              <a:t>15/10/2014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4461E-C655-4AF3-96A4-E5CFA1669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2844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EF53-94ED-41C7-BFC9-68B5688A2A9E}" type="datetimeFigureOut">
              <a:rPr lang="en-GB" smtClean="0"/>
              <a:t>15/10/2014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4461E-C655-4AF3-96A4-E5CFA1669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3190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EF53-94ED-41C7-BFC9-68B5688A2A9E}" type="datetimeFigureOut">
              <a:rPr lang="en-GB" smtClean="0"/>
              <a:t>15/10/2014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4461E-C655-4AF3-96A4-E5CFA1669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95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EF53-94ED-41C7-BFC9-68B5688A2A9E}" type="datetimeFigureOut">
              <a:rPr lang="en-GB" smtClean="0"/>
              <a:t>15/10/2014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4461E-C655-4AF3-96A4-E5CFA1669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7236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EF53-94ED-41C7-BFC9-68B5688A2A9E}" type="datetimeFigureOut">
              <a:rPr lang="en-GB" smtClean="0"/>
              <a:t>15/10/2014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4461E-C655-4AF3-96A4-E5CFA1669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038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EF53-94ED-41C7-BFC9-68B5688A2A9E}" type="datetimeFigureOut">
              <a:rPr lang="en-GB" smtClean="0"/>
              <a:t>15/10/2014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4461E-C655-4AF3-96A4-E5CFA1669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760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EF53-94ED-41C7-BFC9-68B5688A2A9E}" type="datetimeFigureOut">
              <a:rPr lang="en-GB" smtClean="0"/>
              <a:t>15/10/2014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4461E-C655-4AF3-96A4-E5CFA1669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498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EF53-94ED-41C7-BFC9-68B5688A2A9E}" type="datetimeFigureOut">
              <a:rPr lang="en-GB" smtClean="0"/>
              <a:t>15/10/2014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4461E-C655-4AF3-96A4-E5CFA1669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05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EF53-94ED-41C7-BFC9-68B5688A2A9E}" type="datetimeFigureOut">
              <a:rPr lang="en-GB" smtClean="0"/>
              <a:t>15/10/2014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4461E-C655-4AF3-96A4-E5CFA1669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6348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EF53-94ED-41C7-BFC9-68B5688A2A9E}" type="datetimeFigureOut">
              <a:rPr lang="en-GB" smtClean="0"/>
              <a:t>15/10/2014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4461E-C655-4AF3-96A4-E5CFA1669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486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6EF53-94ED-41C7-BFC9-68B5688A2A9E}" type="datetimeFigureOut">
              <a:rPr lang="en-GB" smtClean="0"/>
              <a:t>15/10/2014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4461E-C655-4AF3-96A4-E5CFA1669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6513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From Zero to Hadoop</a:t>
            </a:r>
            <a:br>
              <a:rPr lang="en-GB" dirty="0" smtClean="0"/>
            </a:br>
            <a:r>
              <a:rPr lang="en-GB" dirty="0" smtClean="0"/>
              <a:t>(on The MS Dev Stack)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By Gary Short</a:t>
            </a:r>
          </a:p>
          <a:p>
            <a:r>
              <a:rPr lang="en-GB" dirty="0" smtClean="0"/>
              <a:t>Duncodin Limited</a:t>
            </a:r>
          </a:p>
          <a:p>
            <a:r>
              <a:rPr lang="en-GB" dirty="0" smtClean="0"/>
              <a:t>www.duncodin.it</a:t>
            </a:r>
          </a:p>
        </p:txBody>
      </p:sp>
    </p:spTree>
    <p:extLst>
      <p:ext uri="{BB962C8B-B14F-4D97-AF65-F5344CB8AC3E}">
        <p14:creationId xmlns:p14="http://schemas.microsoft.com/office/powerpoint/2010/main" val="355559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0" y="1143000"/>
            <a:ext cx="66675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02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0" y="1143000"/>
            <a:ext cx="66675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45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0" y="1143000"/>
            <a:ext cx="66675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87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7696" y="610448"/>
            <a:ext cx="1816608" cy="563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54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54" y="1534954"/>
            <a:ext cx="11492491" cy="3788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44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n-GB" dirty="0" smtClean="0"/>
              <a:t>How do I get my C# Code Running?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904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tatic.fjcdn.com/comments/SAY+MFW+ONE+MORE+TIME...+I+DARE+YOU+I+DOUBLE+_fb7f3503cce62dd625e586a9cde4728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767" y="456510"/>
            <a:ext cx="9062466" cy="5944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64767" y="5570493"/>
            <a:ext cx="9062466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800" dirty="0" smtClean="0"/>
              <a:t>Say “word count” one more time!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246500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cdn.horseracingphoto.co.uk/wp-content/uploads/DSC765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79" y="285582"/>
            <a:ext cx="11630603" cy="5213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16579" y="5657671"/>
            <a:ext cx="116306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200" dirty="0" smtClean="0"/>
              <a:t>Which one will win?</a:t>
            </a:r>
            <a:endParaRPr lang="en-GB" sz="7200" dirty="0"/>
          </a:p>
        </p:txBody>
      </p:sp>
    </p:spTree>
    <p:extLst>
      <p:ext uri="{BB962C8B-B14F-4D97-AF65-F5344CB8AC3E}">
        <p14:creationId xmlns:p14="http://schemas.microsoft.com/office/powerpoint/2010/main" val="57194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 - Streaming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871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 smtClean="0"/>
              <a:t>I’m Not </a:t>
            </a:r>
            <a:r>
              <a:rPr lang="en-GB" sz="4800" dirty="0" err="1" smtClean="0"/>
              <a:t>Gonna</a:t>
            </a:r>
            <a:r>
              <a:rPr lang="en-GB" sz="4800" dirty="0" smtClean="0"/>
              <a:t> Lie, That Was a </a:t>
            </a:r>
            <a:r>
              <a:rPr lang="en-GB" sz="4800" dirty="0" err="1" smtClean="0"/>
              <a:t>Ballache</a:t>
            </a:r>
            <a:r>
              <a:rPr lang="en-GB" sz="4800" dirty="0" smtClean="0"/>
              <a:t>.</a:t>
            </a:r>
            <a:endParaRPr lang="en-GB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Is there an easier way?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425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13816" y="352933"/>
            <a:ext cx="10515600" cy="1325563"/>
          </a:xfrm>
        </p:spPr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323" y="1678496"/>
            <a:ext cx="1939882" cy="4351338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352288" y="1846834"/>
            <a:ext cx="5486400" cy="4351338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Gary Short</a:t>
            </a:r>
          </a:p>
          <a:p>
            <a:r>
              <a:rPr lang="en-GB" dirty="0" smtClean="0"/>
              <a:t>Microsoft MVP C#</a:t>
            </a:r>
          </a:p>
          <a:p>
            <a:r>
              <a:rPr lang="en-GB" dirty="0" smtClean="0"/>
              <a:t>Freelance data scientist</a:t>
            </a:r>
          </a:p>
          <a:p>
            <a:r>
              <a:rPr lang="en-GB" dirty="0" smtClean="0"/>
              <a:t>Big Data / architect / engineer</a:t>
            </a:r>
          </a:p>
          <a:p>
            <a:r>
              <a:rPr lang="en-GB" dirty="0" err="1" smtClean="0"/>
              <a:t>HDInsight</a:t>
            </a:r>
            <a:r>
              <a:rPr lang="en-GB" dirty="0" smtClean="0"/>
              <a:t> / Hadoop / Pig / Hive</a:t>
            </a:r>
          </a:p>
          <a:p>
            <a:r>
              <a:rPr lang="en-GB" dirty="0" smtClean="0"/>
              <a:t>Predictive Analytics</a:t>
            </a:r>
          </a:p>
          <a:p>
            <a:r>
              <a:rPr lang="en-GB" dirty="0" smtClean="0"/>
              <a:t>Computational Linguistics</a:t>
            </a:r>
          </a:p>
          <a:p>
            <a:r>
              <a:rPr lang="en-GB" dirty="0" smtClean="0"/>
              <a:t>gary@duncodin.it</a:t>
            </a:r>
          </a:p>
          <a:p>
            <a:r>
              <a:rPr lang="en-GB" dirty="0" smtClean="0"/>
              <a:t>@</a:t>
            </a:r>
            <a:r>
              <a:rPr lang="en-GB" dirty="0" err="1" smtClean="0"/>
              <a:t>garyshort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2666323" y="6029834"/>
            <a:ext cx="1922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Image © @</a:t>
            </a:r>
            <a:r>
              <a:rPr lang="en-GB" sz="1400" dirty="0" err="1" smtClean="0"/>
              <a:t>Blackmarble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12291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 - SDK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65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 dirty="0" smtClean="0"/>
              <a:t>Demo - How do I Visualize my Results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21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13816" y="352933"/>
            <a:ext cx="10515600" cy="1325563"/>
          </a:xfrm>
        </p:spPr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323" y="1678496"/>
            <a:ext cx="1939882" cy="4351338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352288" y="1846834"/>
            <a:ext cx="5486400" cy="4351338"/>
          </a:xfrm>
        </p:spPr>
        <p:txBody>
          <a:bodyPr/>
          <a:lstStyle/>
          <a:p>
            <a:r>
              <a:rPr lang="en-GB" dirty="0" smtClean="0"/>
              <a:t>Gary Short</a:t>
            </a:r>
          </a:p>
          <a:p>
            <a:r>
              <a:rPr lang="en-GB" dirty="0" err="1" smtClean="0"/>
              <a:t>Duncodin</a:t>
            </a:r>
            <a:r>
              <a:rPr lang="en-GB" dirty="0" smtClean="0"/>
              <a:t> Limited</a:t>
            </a:r>
          </a:p>
          <a:p>
            <a:r>
              <a:rPr lang="en-GB" dirty="0" smtClean="0"/>
              <a:t>Freelance data scientist</a:t>
            </a:r>
          </a:p>
          <a:p>
            <a:r>
              <a:rPr lang="en-GB" dirty="0" smtClean="0"/>
              <a:t>Big Data architect / engineer</a:t>
            </a:r>
          </a:p>
          <a:p>
            <a:r>
              <a:rPr lang="en-GB" dirty="0" smtClean="0"/>
              <a:t>www.duncodin.it</a:t>
            </a:r>
          </a:p>
          <a:p>
            <a:r>
              <a:rPr lang="en-GB" dirty="0" smtClean="0"/>
              <a:t>gary@duncodin.it</a:t>
            </a:r>
          </a:p>
          <a:p>
            <a:r>
              <a:rPr lang="en-GB" dirty="0" smtClean="0"/>
              <a:t>@</a:t>
            </a:r>
            <a:r>
              <a:rPr lang="en-GB" dirty="0" err="1" smtClean="0"/>
              <a:t>garyshort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683756" y="6029834"/>
            <a:ext cx="1922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Image © @</a:t>
            </a:r>
            <a:r>
              <a:rPr lang="en-GB" sz="1400" dirty="0" err="1" smtClean="0"/>
              <a:t>Blackmarble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21220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problem does Hadoop solve?</a:t>
            </a:r>
          </a:p>
          <a:p>
            <a:r>
              <a:rPr lang="en-GB" dirty="0" smtClean="0"/>
              <a:t>How do I install it?</a:t>
            </a:r>
          </a:p>
          <a:p>
            <a:r>
              <a:rPr lang="en-GB" dirty="0" smtClean="0"/>
              <a:t>How do I get my C# code running on it?</a:t>
            </a:r>
          </a:p>
          <a:p>
            <a:r>
              <a:rPr lang="en-GB" dirty="0" smtClean="0"/>
              <a:t>How do I visualize my results</a:t>
            </a:r>
            <a:r>
              <a:rPr lang="en-GB" dirty="0" smtClean="0"/>
              <a:t>?</a:t>
            </a:r>
          </a:p>
          <a:p>
            <a:r>
              <a:rPr lang="en-GB" dirty="0" smtClean="0"/>
              <a:t>Questions</a:t>
            </a:r>
            <a:r>
              <a:rPr lang="en-GB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12520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dirty="0" smtClean="0"/>
              <a:t>Demo – What Problem Does Hadoop Solve?</a:t>
            </a:r>
            <a:endParaRPr lang="en-GB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867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You Just Swapped One Set of Problems For Another!</a:t>
            </a:r>
            <a:endParaRPr lang="en-GB" sz="3600" dirty="0"/>
          </a:p>
        </p:txBody>
      </p:sp>
      <p:pic>
        <p:nvPicPr>
          <p:cNvPr id="4" name="Picture 2" descr="http://trolinukitus.lt/img/wat-wat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960" y="2034620"/>
            <a:ext cx="5974080" cy="4032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264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Hadoop Architecture – Data Storage</a:t>
            </a:r>
            <a:endParaRPr lang="en-GB" dirty="0"/>
          </a:p>
        </p:txBody>
      </p:sp>
      <p:pic>
        <p:nvPicPr>
          <p:cNvPr id="1026" name="Picture 2" descr="http://ecomcanada.files.wordpress.com/2012/11/hadoop-architectur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075" y="1825625"/>
            <a:ext cx="707584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71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Hadoop Architecture – Map Reduce</a:t>
            </a:r>
            <a:endParaRPr lang="en-GB" dirty="0"/>
          </a:p>
        </p:txBody>
      </p:sp>
      <p:pic>
        <p:nvPicPr>
          <p:cNvPr id="2050" name="Picture 2" descr="http://2.bp.blogspot.com/-GnkwYm_AyrU/TZiATlIlOUI/AAAAAAAABy4/9ED6XF4scqA/s1600/Hadoop%2BMapReduc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797" y="1825625"/>
            <a:ext cx="672640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623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n-GB" dirty="0" smtClean="0"/>
              <a:t>How do I Install It?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736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412" y="490537"/>
            <a:ext cx="8639175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32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513</TotalTime>
  <Words>189</Words>
  <Application>Microsoft Office PowerPoint</Application>
  <PresentationFormat>Widescreen</PresentationFormat>
  <Paragraphs>43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From Zero to Hadoop (on The MS Dev Stack)</vt:lpstr>
      <vt:lpstr>Introduction</vt:lpstr>
      <vt:lpstr>Agenda</vt:lpstr>
      <vt:lpstr>Demo – What Problem Does Hadoop Solve?</vt:lpstr>
      <vt:lpstr>You Just Swapped One Set of Problems For Another!</vt:lpstr>
      <vt:lpstr>Hadoop Architecture – Data Storage</vt:lpstr>
      <vt:lpstr>Hadoop Architecture – Map Reduce</vt:lpstr>
      <vt:lpstr>How do I Install It?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do I get my C# Code Running?</vt:lpstr>
      <vt:lpstr>PowerPoint Presentation</vt:lpstr>
      <vt:lpstr>PowerPoint Presentation</vt:lpstr>
      <vt:lpstr>Demo - Streaming</vt:lpstr>
      <vt:lpstr>I’m Not Gonna Lie, That Was a Ballache.</vt:lpstr>
      <vt:lpstr>Demo - SDK</vt:lpstr>
      <vt:lpstr>Demo - How do I Visualize my Results?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 For Microsoft Devs</dc:title>
  <dc:creator>Gary Short</dc:creator>
  <cp:lastModifiedBy>Gary Short</cp:lastModifiedBy>
  <cp:revision>58</cp:revision>
  <dcterms:created xsi:type="dcterms:W3CDTF">2014-05-13T14:04:21Z</dcterms:created>
  <dcterms:modified xsi:type="dcterms:W3CDTF">2014-10-15T12:49:14Z</dcterms:modified>
</cp:coreProperties>
</file>