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531" r:id="rId5"/>
    <p:sldId id="541" r:id="rId6"/>
    <p:sldId id="2432" r:id="rId7"/>
    <p:sldId id="2442" r:id="rId8"/>
    <p:sldId id="2439" r:id="rId9"/>
    <p:sldId id="624" r:id="rId10"/>
    <p:sldId id="2440" r:id="rId11"/>
    <p:sldId id="2441" r:id="rId12"/>
    <p:sldId id="2443" r:id="rId13"/>
    <p:sldId id="2445" r:id="rId14"/>
    <p:sldId id="2444" r:id="rId15"/>
    <p:sldId id="2434" r:id="rId16"/>
  </p:sldIdLst>
  <p:sldSz cx="12192000" cy="6858000"/>
  <p:notesSz cx="6858000" cy="9144000"/>
  <p:defaultTextStyle>
    <a:defPPr rtl="0"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6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9CE"/>
    <a:srgbClr val="E8A749"/>
    <a:srgbClr val="009AAB"/>
    <a:srgbClr val="2F33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8065" autoAdjust="0"/>
  </p:normalViewPr>
  <p:slideViewPr>
    <p:cSldViewPr snapToGrid="0" showGuides="1">
      <p:cViewPr varScale="1">
        <p:scale>
          <a:sx n="98" d="100"/>
          <a:sy n="98" d="100"/>
        </p:scale>
        <p:origin x="462" y="72"/>
      </p:cViewPr>
      <p:guideLst>
        <p:guide orient="horz" pos="2136"/>
        <p:guide pos="386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0" d="100"/>
          <a:sy n="80" d="100"/>
        </p:scale>
        <p:origin x="391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TW" sz="2800" b="0" i="0" u="none" strike="noStrike" kern="1200" spc="0" baseline="0" noProof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pPr>
            <a:r>
              <a:rPr lang="zh-TW" altLang="en-US" sz="2800" noProof="0" dirty="0"/>
              <a:t>客群分布</a:t>
            </a:r>
          </a:p>
        </c:rich>
      </c:tx>
      <c:layout>
        <c:manualLayout>
          <c:xMode val="edge"/>
          <c:yMode val="edge"/>
          <c:x val="0.22530704654284628"/>
          <c:y val="5.185187060620637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TW" sz="2800" b="0" i="0" u="none" strike="noStrike" kern="1200" spc="0" baseline="0" noProof="0">
              <a:solidFill>
                <a:schemeClr val="tx1">
                  <a:lumMod val="65000"/>
                  <a:lumOff val="35000"/>
                </a:schemeClr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defRPr>
          </a:pPr>
          <a:endParaRPr lang="zh-TW"/>
        </a:p>
      </c:txPr>
    </c:title>
    <c:autoTitleDeleted val="0"/>
    <c:plotArea>
      <c:layout>
        <c:manualLayout>
          <c:layoutTarget val="inner"/>
          <c:xMode val="edge"/>
          <c:yMode val="edge"/>
          <c:x val="0.11786299613311695"/>
          <c:y val="0.22199154366154392"/>
          <c:w val="0.78510057634217656"/>
          <c:h val="0.41152260134149898"/>
        </c:manualLayout>
      </c:layout>
      <c:barChart>
        <c:barDir val="col"/>
        <c:grouping val="clustered"/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列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3A2-4DE0-8664-F0E576FF22DB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A3A2-4DE0-8664-F0E576FF22DB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A3A2-4DE0-8664-F0E576FF22DB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A3A2-4DE0-8664-F0E576FF22DB}"/>
              </c:ext>
            </c:extLst>
          </c:dPt>
          <c:cat>
            <c:strRef>
              <c:f>Лист1!$A$2:$A$5</c:f>
              <c:strCache>
                <c:ptCount val="4"/>
                <c:pt idx="0">
                  <c:v>15~24歲</c:v>
                </c:pt>
                <c:pt idx="1">
                  <c:v>25~34歲</c:v>
                </c:pt>
                <c:pt idx="2">
                  <c:v>35~44歲</c:v>
                </c:pt>
                <c:pt idx="3">
                  <c:v>55歲以上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15</c:v>
                </c:pt>
                <c:pt idx="1">
                  <c:v>35</c:v>
                </c:pt>
                <c:pt idx="2">
                  <c:v>27</c:v>
                </c:pt>
                <c:pt idx="3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8-A3A2-4DE0-8664-F0E576FF22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5690880"/>
        <c:axId val="5692416"/>
      </c:barChart>
      <c:catAx>
        <c:axId val="56908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TW" sz="1300" b="0" i="0" u="none" strike="noStrike" kern="1200" baseline="0" noProof="0">
                <a:solidFill>
                  <a:schemeClr val="bg1">
                    <a:lumMod val="6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pPr>
            <a:endParaRPr lang="zh-TW"/>
          </a:p>
        </c:txPr>
        <c:crossAx val="5692416"/>
        <c:crosses val="autoZero"/>
        <c:auto val="1"/>
        <c:lblAlgn val="ctr"/>
        <c:lblOffset val="100"/>
        <c:noMultiLvlLbl val="0"/>
      </c:catAx>
      <c:valAx>
        <c:axId val="56924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TW" sz="1300" b="0" i="0" u="none" strike="noStrike" kern="1200" baseline="0" noProof="0">
                <a:solidFill>
                  <a:schemeClr val="bg1">
                    <a:lumMod val="6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pPr>
            <a:endParaRPr lang="zh-TW"/>
          </a:p>
        </c:txPr>
        <c:crossAx val="5690880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b"/>
      <c:layout>
        <c:manualLayout>
          <c:xMode val="edge"/>
          <c:yMode val="edge"/>
          <c:x val="2.854240548175753E-2"/>
          <c:y val="0.77370061861238404"/>
          <c:w val="0.90509006030734707"/>
          <c:h val="0.105079323417906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TW" sz="1200" b="0" i="0" u="none" strike="noStrike" kern="1200" baseline="0" noProof="0">
              <a:solidFill>
                <a:schemeClr val="tx1">
                  <a:lumMod val="65000"/>
                  <a:lumOff val="35000"/>
                </a:schemeClr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TW" sz="1500" noProof="0">
          <a:latin typeface="Microsoft JhengHei UI" panose="020B0604030504040204" pitchFamily="34" charset="-120"/>
          <a:ea typeface="Microsoft JhengHei UI" panose="020B0604030504040204" pitchFamily="34" charset="-120"/>
        </a:defRPr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>
            <a:extLst>
              <a:ext uri="{FF2B5EF4-FFF2-40B4-BE49-F238E27FC236}">
                <a16:creationId xmlns:a16="http://schemas.microsoft.com/office/drawing/2014/main" id="{BBB53ED6-A346-41EA-88EE-98A1D5659FE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D291D7B9-1F1D-4F9B-BCD4-0B6893C41A5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2F01BA4-5E39-4324-9726-95D8CADF8D19}" type="datetime1">
              <a:rPr lang="zh-TW" altLang="en-US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2019/12/6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A075128-B596-47B1-BE57-1C5A71A36E8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投影片編號預留位置 4">
            <a:extLst>
              <a:ext uri="{FF2B5EF4-FFF2-40B4-BE49-F238E27FC236}">
                <a16:creationId xmlns:a16="http://schemas.microsoft.com/office/drawing/2014/main" id="{CE17B0F1-FE0D-44CC-BCF0-1CC4C91125A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BDEF39B-AF2A-4EFA-AE7E-EC1FF3735F5A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‹#›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057443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CD0ECE72-8E14-425C-9974-4352C15ACEB8}" type="datetime1">
              <a:rPr lang="en-US" altLang="zh-TW" noProof="0" smtClean="0"/>
              <a:pPr/>
              <a:t>12/6/2019</a:t>
            </a:fld>
            <a:endParaRPr lang="zh-TW" altLang="en-US" noProof="0" dirty="0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noProof="0" dirty="0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 noProof="0" dirty="0"/>
              <a:t>按一下以編輯母片文字樣式</a:t>
            </a:r>
          </a:p>
          <a:p>
            <a:pPr lvl="1" rtl="0"/>
            <a:r>
              <a:rPr lang="zh-TW" altLang="en-US" noProof="0" dirty="0"/>
              <a:t>第二層</a:t>
            </a:r>
          </a:p>
          <a:p>
            <a:pPr lvl="2" rtl="0"/>
            <a:r>
              <a:rPr lang="zh-TW" altLang="en-US" noProof="0" dirty="0"/>
              <a:t>第三層</a:t>
            </a:r>
          </a:p>
          <a:p>
            <a:pPr lvl="3" rtl="0"/>
            <a:r>
              <a:rPr lang="zh-TW" altLang="en-US" noProof="0" dirty="0"/>
              <a:t>第四層</a:t>
            </a:r>
          </a:p>
          <a:p>
            <a:pPr lvl="4" rtl="0"/>
            <a:r>
              <a:rPr lang="zh-TW" altLang="en-US" noProof="0" dirty="0"/>
              <a:t>第五層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C22109BC-39F4-43B1-850C-D5EB0E6480C8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882159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 baseline="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22109BC-39F4-43B1-850C-D5EB0E6480C8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649932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22109BC-39F4-43B1-850C-D5EB0E6480C8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642006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22109BC-39F4-43B1-850C-D5EB0E6480C8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3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332423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22109BC-39F4-43B1-850C-D5EB0E6480C8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6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480593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22109BC-39F4-43B1-850C-D5EB0E6480C8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7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785422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22109BC-39F4-43B1-850C-D5EB0E6480C8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12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947183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橢圓​​ 1"/>
          <p:cNvSpPr/>
          <p:nvPr/>
        </p:nvSpPr>
        <p:spPr>
          <a:xfrm>
            <a:off x="3139127" y="2540523"/>
            <a:ext cx="1998483" cy="1987966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sz="2700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8" name="橢圓​​ 7"/>
          <p:cNvSpPr/>
          <p:nvPr/>
        </p:nvSpPr>
        <p:spPr>
          <a:xfrm>
            <a:off x="9339902" y="3267948"/>
            <a:ext cx="535937" cy="533117"/>
          </a:xfrm>
          <a:prstGeom prst="ellipse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sz="2700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9" name="橢圓​​ 8"/>
          <p:cNvSpPr/>
          <p:nvPr/>
        </p:nvSpPr>
        <p:spPr>
          <a:xfrm>
            <a:off x="1526768" y="3429000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sz="2700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7" name="標題 2"/>
          <p:cNvSpPr>
            <a:spLocks noGrp="1"/>
          </p:cNvSpPr>
          <p:nvPr>
            <p:ph type="title" hasCustomPrompt="1"/>
          </p:nvPr>
        </p:nvSpPr>
        <p:spPr>
          <a:xfrm>
            <a:off x="1104900" y="1979630"/>
            <a:ext cx="10668000" cy="2969443"/>
          </a:xfrm>
          <a:prstGeom prst="rect">
            <a:avLst/>
          </a:prstGeom>
          <a:effectLst/>
        </p:spPr>
        <p:txBody>
          <a:bodyPr tIns="0" bIns="91440" rtlCol="0" anchor="ctr" anchorCtr="0"/>
          <a:lstStyle>
            <a:lvl1pPr algn="ctr">
              <a:lnSpc>
                <a:spcPct val="150000"/>
              </a:lnSpc>
              <a:defRPr sz="11499" kern="3000" spc="2000" baseline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 dirty="0"/>
              <a:t>在這裡輸入標題</a:t>
            </a:r>
          </a:p>
        </p:txBody>
      </p:sp>
      <p:sp>
        <p:nvSpPr>
          <p:cNvPr id="10" name="橢圓​​ 9"/>
          <p:cNvSpPr/>
          <p:nvPr/>
        </p:nvSpPr>
        <p:spPr>
          <a:xfrm>
            <a:off x="3120076" y="1119481"/>
            <a:ext cx="4749538" cy="4724544"/>
          </a:xfrm>
          <a:prstGeom prst="ellipse">
            <a:avLst/>
          </a:prstGeom>
          <a:noFill/>
          <a:ln w="3175">
            <a:solidFill>
              <a:schemeClr val="tx1">
                <a:alpha val="1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sz="2700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2" name="橢圓​​ 11"/>
          <p:cNvSpPr/>
          <p:nvPr/>
        </p:nvSpPr>
        <p:spPr>
          <a:xfrm>
            <a:off x="1526769" y="1668430"/>
            <a:ext cx="3610841" cy="3591839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sz="2700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7" name="橢圓​​ 16"/>
          <p:cNvSpPr/>
          <p:nvPr userDrawn="1"/>
        </p:nvSpPr>
        <p:spPr>
          <a:xfrm>
            <a:off x="1526768" y="3429000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sz="2700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8" name="手繪多邊形：圖案 17">
            <a:extLst>
              <a:ext uri="{FF2B5EF4-FFF2-40B4-BE49-F238E27FC236}">
                <a16:creationId xmlns:a16="http://schemas.microsoft.com/office/drawing/2014/main" id="{4703ED78-9792-4917-9463-BAE14924155A}"/>
              </a:ext>
            </a:extLst>
          </p:cNvPr>
          <p:cNvSpPr/>
          <p:nvPr userDrawn="1"/>
        </p:nvSpPr>
        <p:spPr>
          <a:xfrm rot="10800000">
            <a:off x="8439878" y="5850862"/>
            <a:ext cx="3682959" cy="1007137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9" name="手繪多邊形：圖案 18">
            <a:extLst>
              <a:ext uri="{FF2B5EF4-FFF2-40B4-BE49-F238E27FC236}">
                <a16:creationId xmlns:a16="http://schemas.microsoft.com/office/drawing/2014/main" id="{6CB0B64F-356D-4C37-BDB5-3CB1B066C4C9}"/>
              </a:ext>
            </a:extLst>
          </p:cNvPr>
          <p:cNvSpPr/>
          <p:nvPr userDrawn="1"/>
        </p:nvSpPr>
        <p:spPr>
          <a:xfrm>
            <a:off x="1104900" y="-9056"/>
            <a:ext cx="3682959" cy="1007137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3" name="副標題 2">
            <a:extLst>
              <a:ext uri="{FF2B5EF4-FFF2-40B4-BE49-F238E27FC236}">
                <a16:creationId xmlns:a16="http://schemas.microsoft.com/office/drawing/2014/main" id="{742D2790-EA30-4E0B-B8F3-16FBA340C5A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04900" y="4528489"/>
            <a:ext cx="10668000" cy="853179"/>
          </a:xfrm>
        </p:spPr>
        <p:txBody>
          <a:bodyPr vert="horz" lIns="0" tIns="45720" rIns="0" bIns="45720" rtlCol="0">
            <a:noAutofit/>
          </a:bodyPr>
          <a:lstStyle>
            <a:lvl1pPr marL="0" indent="0" algn="ctr">
              <a:buNone/>
              <a:defRPr lang="en-US" sz="3600" spc="600">
                <a:solidFill>
                  <a:srgbClr val="2F334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marL="228600" lvl="0" indent="-228600" algn="ctr" rtl="0"/>
            <a:r>
              <a:rPr lang="zh-TW" altLang="en-US" noProof="0" dirty="0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2296669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橢圓​​ 6">
            <a:extLst>
              <a:ext uri="{FF2B5EF4-FFF2-40B4-BE49-F238E27FC236}">
                <a16:creationId xmlns:a16="http://schemas.microsoft.com/office/drawing/2014/main" id="{8F6A756B-881F-4AD8-88A2-0DEA57AC8086}"/>
              </a:ext>
            </a:extLst>
          </p:cNvPr>
          <p:cNvSpPr/>
          <p:nvPr userDrawn="1"/>
        </p:nvSpPr>
        <p:spPr>
          <a:xfrm>
            <a:off x="9575801" y="1199097"/>
            <a:ext cx="4695527" cy="4670817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sz="2700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8" name="橢圓​​ 7">
            <a:extLst>
              <a:ext uri="{FF2B5EF4-FFF2-40B4-BE49-F238E27FC236}">
                <a16:creationId xmlns:a16="http://schemas.microsoft.com/office/drawing/2014/main" id="{52E1879E-468E-4022-BADB-7EA13901AAC4}"/>
              </a:ext>
            </a:extLst>
          </p:cNvPr>
          <p:cNvSpPr/>
          <p:nvPr userDrawn="1"/>
        </p:nvSpPr>
        <p:spPr>
          <a:xfrm>
            <a:off x="1058659" y="759742"/>
            <a:ext cx="5578882" cy="5549523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sz="2700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9" name="橢圓​​ 8">
            <a:extLst>
              <a:ext uri="{FF2B5EF4-FFF2-40B4-BE49-F238E27FC236}">
                <a16:creationId xmlns:a16="http://schemas.microsoft.com/office/drawing/2014/main" id="{C926C8E7-AF48-4D69-8A29-78C339929E06}"/>
              </a:ext>
            </a:extLst>
          </p:cNvPr>
          <p:cNvSpPr/>
          <p:nvPr userDrawn="1"/>
        </p:nvSpPr>
        <p:spPr>
          <a:xfrm>
            <a:off x="6309668" y="5745357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sz="2700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0" name="橢圓​​ 9">
            <a:extLst>
              <a:ext uri="{FF2B5EF4-FFF2-40B4-BE49-F238E27FC236}">
                <a16:creationId xmlns:a16="http://schemas.microsoft.com/office/drawing/2014/main" id="{12BAE379-8BA3-4C38-80B9-F6ECE8575046}"/>
              </a:ext>
            </a:extLst>
          </p:cNvPr>
          <p:cNvSpPr/>
          <p:nvPr userDrawn="1"/>
        </p:nvSpPr>
        <p:spPr>
          <a:xfrm>
            <a:off x="5243414" y="6098258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sz="2700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1" name="手繪多邊形：圖案 10">
            <a:extLst>
              <a:ext uri="{FF2B5EF4-FFF2-40B4-BE49-F238E27FC236}">
                <a16:creationId xmlns:a16="http://schemas.microsoft.com/office/drawing/2014/main" id="{BDC42F51-DCAB-4C33-9689-ABC135D1EE8D}"/>
              </a:ext>
            </a:extLst>
          </p:cNvPr>
          <p:cNvSpPr/>
          <p:nvPr userDrawn="1"/>
        </p:nvSpPr>
        <p:spPr>
          <a:xfrm rot="10800000">
            <a:off x="10507442" y="6397343"/>
            <a:ext cx="1684558" cy="460657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2" name="手繪多邊形：圖案 11">
            <a:extLst>
              <a:ext uri="{FF2B5EF4-FFF2-40B4-BE49-F238E27FC236}">
                <a16:creationId xmlns:a16="http://schemas.microsoft.com/office/drawing/2014/main" id="{A5BC48F8-98EB-4550-8EAC-1248034E9560}"/>
              </a:ext>
            </a:extLst>
          </p:cNvPr>
          <p:cNvSpPr/>
          <p:nvPr userDrawn="1"/>
        </p:nvSpPr>
        <p:spPr>
          <a:xfrm>
            <a:off x="1496753" y="0"/>
            <a:ext cx="2057848" cy="562736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3" name="標題 1">
            <a:extLst>
              <a:ext uri="{FF2B5EF4-FFF2-40B4-BE49-F238E27FC236}">
                <a16:creationId xmlns:a16="http://schemas.microsoft.com/office/drawing/2014/main" id="{34A57A7D-E285-478E-A8B6-10716A7A7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457200"/>
            <a:ext cx="3667125" cy="1600200"/>
          </a:xfrm>
        </p:spPr>
        <p:txBody>
          <a:bodyPr rtlCol="0" anchor="b"/>
          <a:lstStyle>
            <a:lvl1pPr>
              <a:defRPr sz="3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15" name="文字版面配置區 3">
            <a:extLst>
              <a:ext uri="{FF2B5EF4-FFF2-40B4-BE49-F238E27FC236}">
                <a16:creationId xmlns:a16="http://schemas.microsoft.com/office/drawing/2014/main" id="{02638390-43F5-47D5-BE57-D060C6E9EB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04900" y="2057400"/>
            <a:ext cx="3667125" cy="3811588"/>
          </a:xfrm>
        </p:spPr>
        <p:txBody>
          <a:bodyPr rtlCol="0"/>
          <a:lstStyle>
            <a:lvl1pPr marL="0" indent="0">
              <a:buNone/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16" name="內容預留位置 2">
            <a:extLst>
              <a:ext uri="{FF2B5EF4-FFF2-40B4-BE49-F238E27FC236}">
                <a16:creationId xmlns:a16="http://schemas.microsoft.com/office/drawing/2014/main" id="{366B2167-56BA-4D43-889D-FD798AA1F6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0896" y="457201"/>
            <a:ext cx="6364492" cy="5403850"/>
          </a:xfrm>
        </p:spPr>
        <p:txBody>
          <a:bodyPr rtlCol="0"/>
          <a:lstStyle>
            <a:lvl1pPr>
              <a:defRPr sz="3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2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803594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橢圓​​ 6">
            <a:extLst>
              <a:ext uri="{FF2B5EF4-FFF2-40B4-BE49-F238E27FC236}">
                <a16:creationId xmlns:a16="http://schemas.microsoft.com/office/drawing/2014/main" id="{8F6A756B-881F-4AD8-88A2-0DEA57AC8086}"/>
              </a:ext>
            </a:extLst>
          </p:cNvPr>
          <p:cNvSpPr/>
          <p:nvPr userDrawn="1"/>
        </p:nvSpPr>
        <p:spPr>
          <a:xfrm>
            <a:off x="9575801" y="1199097"/>
            <a:ext cx="4695527" cy="4670817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sz="2700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8" name="橢圓​​ 7">
            <a:extLst>
              <a:ext uri="{FF2B5EF4-FFF2-40B4-BE49-F238E27FC236}">
                <a16:creationId xmlns:a16="http://schemas.microsoft.com/office/drawing/2014/main" id="{52E1879E-468E-4022-BADB-7EA13901AAC4}"/>
              </a:ext>
            </a:extLst>
          </p:cNvPr>
          <p:cNvSpPr/>
          <p:nvPr userDrawn="1"/>
        </p:nvSpPr>
        <p:spPr>
          <a:xfrm>
            <a:off x="1058659" y="759742"/>
            <a:ext cx="5578882" cy="5549523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sz="2700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9" name="橢圓​​ 8">
            <a:extLst>
              <a:ext uri="{FF2B5EF4-FFF2-40B4-BE49-F238E27FC236}">
                <a16:creationId xmlns:a16="http://schemas.microsoft.com/office/drawing/2014/main" id="{C926C8E7-AF48-4D69-8A29-78C339929E06}"/>
              </a:ext>
            </a:extLst>
          </p:cNvPr>
          <p:cNvSpPr/>
          <p:nvPr userDrawn="1"/>
        </p:nvSpPr>
        <p:spPr>
          <a:xfrm>
            <a:off x="6309668" y="5745357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sz="2700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0" name="橢圓​​ 9">
            <a:extLst>
              <a:ext uri="{FF2B5EF4-FFF2-40B4-BE49-F238E27FC236}">
                <a16:creationId xmlns:a16="http://schemas.microsoft.com/office/drawing/2014/main" id="{12BAE379-8BA3-4C38-80B9-F6ECE8575046}"/>
              </a:ext>
            </a:extLst>
          </p:cNvPr>
          <p:cNvSpPr/>
          <p:nvPr userDrawn="1"/>
        </p:nvSpPr>
        <p:spPr>
          <a:xfrm>
            <a:off x="7062787" y="119909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sz="2700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1" name="手繪多邊形：圖案 10">
            <a:extLst>
              <a:ext uri="{FF2B5EF4-FFF2-40B4-BE49-F238E27FC236}">
                <a16:creationId xmlns:a16="http://schemas.microsoft.com/office/drawing/2014/main" id="{BDC42F51-DCAB-4C33-9689-ABC135D1EE8D}"/>
              </a:ext>
            </a:extLst>
          </p:cNvPr>
          <p:cNvSpPr/>
          <p:nvPr userDrawn="1"/>
        </p:nvSpPr>
        <p:spPr>
          <a:xfrm rot="10800000">
            <a:off x="10507442" y="6397343"/>
            <a:ext cx="1684558" cy="460657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2" name="手繪多邊形：圖案 11">
            <a:extLst>
              <a:ext uri="{FF2B5EF4-FFF2-40B4-BE49-F238E27FC236}">
                <a16:creationId xmlns:a16="http://schemas.microsoft.com/office/drawing/2014/main" id="{A5BC48F8-98EB-4550-8EAC-1248034E9560}"/>
              </a:ext>
            </a:extLst>
          </p:cNvPr>
          <p:cNvSpPr/>
          <p:nvPr userDrawn="1"/>
        </p:nvSpPr>
        <p:spPr>
          <a:xfrm>
            <a:off x="1496753" y="0"/>
            <a:ext cx="2057848" cy="562736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4" name="標題 13">
            <a:extLst>
              <a:ext uri="{FF2B5EF4-FFF2-40B4-BE49-F238E27FC236}">
                <a16:creationId xmlns:a16="http://schemas.microsoft.com/office/drawing/2014/main" id="{EAF2EDC5-8FCA-8543-8C1F-688DA6DC9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CBD8003D-13A7-4986-AB10-F4984336278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8671642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橢圓​​ 6">
            <a:extLst>
              <a:ext uri="{FF2B5EF4-FFF2-40B4-BE49-F238E27FC236}">
                <a16:creationId xmlns:a16="http://schemas.microsoft.com/office/drawing/2014/main" id="{8F6A756B-881F-4AD8-88A2-0DEA57AC8086}"/>
              </a:ext>
            </a:extLst>
          </p:cNvPr>
          <p:cNvSpPr/>
          <p:nvPr userDrawn="1"/>
        </p:nvSpPr>
        <p:spPr>
          <a:xfrm>
            <a:off x="9575801" y="1199097"/>
            <a:ext cx="4695527" cy="4670817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sz="2700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8" name="橢圓​​ 7">
            <a:extLst>
              <a:ext uri="{FF2B5EF4-FFF2-40B4-BE49-F238E27FC236}">
                <a16:creationId xmlns:a16="http://schemas.microsoft.com/office/drawing/2014/main" id="{52E1879E-468E-4022-BADB-7EA13901AAC4}"/>
              </a:ext>
            </a:extLst>
          </p:cNvPr>
          <p:cNvSpPr/>
          <p:nvPr userDrawn="1"/>
        </p:nvSpPr>
        <p:spPr>
          <a:xfrm>
            <a:off x="1058659" y="759742"/>
            <a:ext cx="5578882" cy="5549523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sz="2700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9" name="橢圓​​ 8">
            <a:extLst>
              <a:ext uri="{FF2B5EF4-FFF2-40B4-BE49-F238E27FC236}">
                <a16:creationId xmlns:a16="http://schemas.microsoft.com/office/drawing/2014/main" id="{C926C8E7-AF48-4D69-8A29-78C339929E06}"/>
              </a:ext>
            </a:extLst>
          </p:cNvPr>
          <p:cNvSpPr/>
          <p:nvPr userDrawn="1"/>
        </p:nvSpPr>
        <p:spPr>
          <a:xfrm>
            <a:off x="6309668" y="5745357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sz="2700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0" name="橢圓​​ 9">
            <a:extLst>
              <a:ext uri="{FF2B5EF4-FFF2-40B4-BE49-F238E27FC236}">
                <a16:creationId xmlns:a16="http://schemas.microsoft.com/office/drawing/2014/main" id="{12BAE379-8BA3-4C38-80B9-F6ECE8575046}"/>
              </a:ext>
            </a:extLst>
          </p:cNvPr>
          <p:cNvSpPr/>
          <p:nvPr userDrawn="1"/>
        </p:nvSpPr>
        <p:spPr>
          <a:xfrm>
            <a:off x="7062787" y="119909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sz="2700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1" name="手繪多邊形：圖案 10">
            <a:extLst>
              <a:ext uri="{FF2B5EF4-FFF2-40B4-BE49-F238E27FC236}">
                <a16:creationId xmlns:a16="http://schemas.microsoft.com/office/drawing/2014/main" id="{BDC42F51-DCAB-4C33-9689-ABC135D1EE8D}"/>
              </a:ext>
            </a:extLst>
          </p:cNvPr>
          <p:cNvSpPr/>
          <p:nvPr userDrawn="1"/>
        </p:nvSpPr>
        <p:spPr>
          <a:xfrm rot="10800000">
            <a:off x="10507442" y="6397343"/>
            <a:ext cx="1684558" cy="460657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2" name="手繪多邊形：圖案 11">
            <a:extLst>
              <a:ext uri="{FF2B5EF4-FFF2-40B4-BE49-F238E27FC236}">
                <a16:creationId xmlns:a16="http://schemas.microsoft.com/office/drawing/2014/main" id="{A5BC48F8-98EB-4550-8EAC-1248034E9560}"/>
              </a:ext>
            </a:extLst>
          </p:cNvPr>
          <p:cNvSpPr/>
          <p:nvPr userDrawn="1"/>
        </p:nvSpPr>
        <p:spPr>
          <a:xfrm>
            <a:off x="1496753" y="0"/>
            <a:ext cx="2057848" cy="562736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68348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0126770-6622-450D-A1F3-BC241C88D6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900" y="1352550"/>
            <a:ext cx="10248899" cy="4824413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  <a:endParaRPr lang="zh-TW" altLang="en-US" noProof="0" dirty="0"/>
          </a:p>
        </p:txBody>
      </p:sp>
      <p:sp>
        <p:nvSpPr>
          <p:cNvPr id="7" name="橢圓​​ 6">
            <a:extLst>
              <a:ext uri="{FF2B5EF4-FFF2-40B4-BE49-F238E27FC236}">
                <a16:creationId xmlns:a16="http://schemas.microsoft.com/office/drawing/2014/main" id="{8F6A756B-881F-4AD8-88A2-0DEA57AC8086}"/>
              </a:ext>
            </a:extLst>
          </p:cNvPr>
          <p:cNvSpPr/>
          <p:nvPr userDrawn="1"/>
        </p:nvSpPr>
        <p:spPr>
          <a:xfrm>
            <a:off x="9575801" y="1199097"/>
            <a:ext cx="4695527" cy="4670817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sz="2700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8" name="橢圓​​ 7">
            <a:extLst>
              <a:ext uri="{FF2B5EF4-FFF2-40B4-BE49-F238E27FC236}">
                <a16:creationId xmlns:a16="http://schemas.microsoft.com/office/drawing/2014/main" id="{52E1879E-468E-4022-BADB-7EA13901AAC4}"/>
              </a:ext>
            </a:extLst>
          </p:cNvPr>
          <p:cNvSpPr/>
          <p:nvPr userDrawn="1"/>
        </p:nvSpPr>
        <p:spPr>
          <a:xfrm>
            <a:off x="1058659" y="759742"/>
            <a:ext cx="5578882" cy="5549523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sz="2700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9" name="橢圓​​ 8">
            <a:extLst>
              <a:ext uri="{FF2B5EF4-FFF2-40B4-BE49-F238E27FC236}">
                <a16:creationId xmlns:a16="http://schemas.microsoft.com/office/drawing/2014/main" id="{C926C8E7-AF48-4D69-8A29-78C339929E06}"/>
              </a:ext>
            </a:extLst>
          </p:cNvPr>
          <p:cNvSpPr/>
          <p:nvPr userDrawn="1"/>
        </p:nvSpPr>
        <p:spPr>
          <a:xfrm>
            <a:off x="6309668" y="5745357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sz="2700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0" name="橢圓​​ 9">
            <a:extLst>
              <a:ext uri="{FF2B5EF4-FFF2-40B4-BE49-F238E27FC236}">
                <a16:creationId xmlns:a16="http://schemas.microsoft.com/office/drawing/2014/main" id="{12BAE379-8BA3-4C38-80B9-F6ECE8575046}"/>
              </a:ext>
            </a:extLst>
          </p:cNvPr>
          <p:cNvSpPr/>
          <p:nvPr userDrawn="1"/>
        </p:nvSpPr>
        <p:spPr>
          <a:xfrm>
            <a:off x="7062787" y="119909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sz="2700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1" name="手繪多邊形：圖案 10">
            <a:extLst>
              <a:ext uri="{FF2B5EF4-FFF2-40B4-BE49-F238E27FC236}">
                <a16:creationId xmlns:a16="http://schemas.microsoft.com/office/drawing/2014/main" id="{BDC42F51-DCAB-4C33-9689-ABC135D1EE8D}"/>
              </a:ext>
            </a:extLst>
          </p:cNvPr>
          <p:cNvSpPr/>
          <p:nvPr userDrawn="1"/>
        </p:nvSpPr>
        <p:spPr>
          <a:xfrm rot="10800000">
            <a:off x="10507442" y="6397343"/>
            <a:ext cx="1684558" cy="460657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2" name="手繪多邊形：圖案 11">
            <a:extLst>
              <a:ext uri="{FF2B5EF4-FFF2-40B4-BE49-F238E27FC236}">
                <a16:creationId xmlns:a16="http://schemas.microsoft.com/office/drawing/2014/main" id="{A5BC48F8-98EB-4550-8EAC-1248034E9560}"/>
              </a:ext>
            </a:extLst>
          </p:cNvPr>
          <p:cNvSpPr/>
          <p:nvPr userDrawn="1"/>
        </p:nvSpPr>
        <p:spPr>
          <a:xfrm>
            <a:off x="1496753" y="0"/>
            <a:ext cx="2057848" cy="562736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4" name="標題 13">
            <a:extLst>
              <a:ext uri="{FF2B5EF4-FFF2-40B4-BE49-F238E27FC236}">
                <a16:creationId xmlns:a16="http://schemas.microsoft.com/office/drawing/2014/main" id="{EAF2EDC5-8FCA-8543-8C1F-688DA6DC9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966877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橢圓​​ 22"/>
          <p:cNvSpPr/>
          <p:nvPr/>
        </p:nvSpPr>
        <p:spPr>
          <a:xfrm>
            <a:off x="1755742" y="759742"/>
            <a:ext cx="5578882" cy="5549523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sz="2700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66" name="橢圓​​ 65"/>
          <p:cNvSpPr/>
          <p:nvPr/>
        </p:nvSpPr>
        <p:spPr>
          <a:xfrm>
            <a:off x="3928418" y="5745357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sz="2700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5" name="橢圓​​ 34"/>
          <p:cNvSpPr/>
          <p:nvPr/>
        </p:nvSpPr>
        <p:spPr>
          <a:xfrm>
            <a:off x="1524000" y="1812813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sz="2700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8" name="手繪多邊形：圖案 17">
            <a:extLst>
              <a:ext uri="{FF2B5EF4-FFF2-40B4-BE49-F238E27FC236}">
                <a16:creationId xmlns:a16="http://schemas.microsoft.com/office/drawing/2014/main" id="{125D7C1C-9CF4-47B3-9ABC-8F0E2CE6CD31}"/>
              </a:ext>
            </a:extLst>
          </p:cNvPr>
          <p:cNvSpPr/>
          <p:nvPr userDrawn="1"/>
        </p:nvSpPr>
        <p:spPr>
          <a:xfrm rot="10800000">
            <a:off x="3192203" y="6397343"/>
            <a:ext cx="1684558" cy="460657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9" name="手繪多邊形：圖案 18">
            <a:extLst>
              <a:ext uri="{FF2B5EF4-FFF2-40B4-BE49-F238E27FC236}">
                <a16:creationId xmlns:a16="http://schemas.microsoft.com/office/drawing/2014/main" id="{B0B53361-3F22-4468-B6F8-71E345F70770}"/>
              </a:ext>
            </a:extLst>
          </p:cNvPr>
          <p:cNvSpPr/>
          <p:nvPr userDrawn="1"/>
        </p:nvSpPr>
        <p:spPr>
          <a:xfrm>
            <a:off x="1496753" y="0"/>
            <a:ext cx="2057848" cy="562736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B4B38687-48E7-4488-BB10-BDE4F5A73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3144" y="1237089"/>
            <a:ext cx="4562856" cy="1563624"/>
          </a:xfrm>
        </p:spPr>
        <p:txBody>
          <a:bodyPr vert="horz" lIns="91440" tIns="0" rIns="91440" bIns="0" rtlCol="0" anchor="b" anchorCtr="0">
            <a:noAutofit/>
          </a:bodyPr>
          <a:lstStyle>
            <a:lvl1pPr>
              <a:defRPr lang="en-US" sz="3600" b="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</a:lstStyle>
          <a:p>
            <a:pPr marL="0" lvl="0" indent="0" rtl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10" name="文字版面配置區 3">
            <a:extLst>
              <a:ext uri="{FF2B5EF4-FFF2-40B4-BE49-F238E27FC236}">
                <a16:creationId xmlns:a16="http://schemas.microsoft.com/office/drawing/2014/main" id="{DBFA191B-5E25-41C1-B950-BB8F10AC1D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33144" y="2888790"/>
            <a:ext cx="4562856" cy="2980197"/>
          </a:xfrm>
        </p:spPr>
        <p:txBody>
          <a:bodyPr rtlCol="0"/>
          <a:lstStyle>
            <a:lvl1pPr marL="0" indent="0">
              <a:buNone/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12" name="圖片版面配置區 11">
            <a:extLst>
              <a:ext uri="{FF2B5EF4-FFF2-40B4-BE49-F238E27FC236}">
                <a16:creationId xmlns:a16="http://schemas.microsoft.com/office/drawing/2014/main" id="{43AA0A46-EB51-4095-97DD-ED4081CF5A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440862" y="0"/>
            <a:ext cx="6751137" cy="6857999"/>
          </a:xfrm>
          <a:custGeom>
            <a:avLst/>
            <a:gdLst>
              <a:gd name="connsiteX0" fmla="*/ 0 w 6751137"/>
              <a:gd name="connsiteY0" fmla="*/ 0 h 6857999"/>
              <a:gd name="connsiteX1" fmla="*/ 6751137 w 6751137"/>
              <a:gd name="connsiteY1" fmla="*/ 0 h 6857999"/>
              <a:gd name="connsiteX2" fmla="*/ 6751137 w 6751137"/>
              <a:gd name="connsiteY2" fmla="*/ 6857999 h 6857999"/>
              <a:gd name="connsiteX3" fmla="*/ 0 w 6751137"/>
              <a:gd name="connsiteY3" fmla="*/ 6857999 h 6857999"/>
              <a:gd name="connsiteX4" fmla="*/ 0 w 6751137"/>
              <a:gd name="connsiteY4" fmla="*/ 6844680 h 6857999"/>
              <a:gd name="connsiteX5" fmla="*/ 141429 w 6751137"/>
              <a:gd name="connsiteY5" fmla="*/ 6697120 h 6857999"/>
              <a:gd name="connsiteX6" fmla="*/ 1410790 w 6751137"/>
              <a:gd name="connsiteY6" fmla="*/ 3429000 h 6857999"/>
              <a:gd name="connsiteX7" fmla="*/ 141429 w 6751137"/>
              <a:gd name="connsiteY7" fmla="*/ 160880 h 6857999"/>
              <a:gd name="connsiteX8" fmla="*/ 0 w 6751137"/>
              <a:gd name="connsiteY8" fmla="*/ 13320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51137" h="6857999">
                <a:moveTo>
                  <a:pt x="0" y="0"/>
                </a:moveTo>
                <a:lnTo>
                  <a:pt x="6751137" y="0"/>
                </a:lnTo>
                <a:lnTo>
                  <a:pt x="6751137" y="6857999"/>
                </a:lnTo>
                <a:lnTo>
                  <a:pt x="0" y="6857999"/>
                </a:lnTo>
                <a:lnTo>
                  <a:pt x="0" y="6844680"/>
                </a:lnTo>
                <a:lnTo>
                  <a:pt x="141429" y="6697120"/>
                </a:lnTo>
                <a:cubicBezTo>
                  <a:pt x="930105" y="5833950"/>
                  <a:pt x="1410790" y="4687315"/>
                  <a:pt x="1410790" y="3429000"/>
                </a:cubicBezTo>
                <a:cubicBezTo>
                  <a:pt x="1410790" y="2170685"/>
                  <a:pt x="930105" y="1024050"/>
                  <a:pt x="141429" y="160880"/>
                </a:cubicBezTo>
                <a:lnTo>
                  <a:pt x="0" y="1332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sz="2000">
                <a:solidFill>
                  <a:schemeClr val="bg1">
                    <a:lumMod val="8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TW" altLang="en-US" noProof="0"/>
              <a:t>按一下圖示以新增圖片</a:t>
            </a:r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267091892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含影像的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圖片版面配置區 24">
            <a:extLst>
              <a:ext uri="{FF2B5EF4-FFF2-40B4-BE49-F238E27FC236}">
                <a16:creationId xmlns:a16="http://schemas.microsoft.com/office/drawing/2014/main" id="{099F6EE0-0ECC-4BF4-81EC-F8B712B6FA8C}"/>
              </a:ext>
            </a:extLst>
          </p:cNvPr>
          <p:cNvSpPr>
            <a:spLocks noGrp="1"/>
          </p:cNvSpPr>
          <p:nvPr>
            <p:ph type="pic" sz="quarter" idx="105" hasCustomPrompt="1"/>
          </p:nvPr>
        </p:nvSpPr>
        <p:spPr>
          <a:xfrm>
            <a:off x="7968655" y="419270"/>
            <a:ext cx="2285207" cy="2273182"/>
          </a:xfrm>
          <a:custGeom>
            <a:avLst/>
            <a:gdLst>
              <a:gd name="connsiteX0" fmla="*/ 2374769 w 4749538"/>
              <a:gd name="connsiteY0" fmla="*/ 0 h 4724544"/>
              <a:gd name="connsiteX1" fmla="*/ 4749538 w 4749538"/>
              <a:gd name="connsiteY1" fmla="*/ 2362272 h 4724544"/>
              <a:gd name="connsiteX2" fmla="*/ 2374769 w 4749538"/>
              <a:gd name="connsiteY2" fmla="*/ 4724544 h 4724544"/>
              <a:gd name="connsiteX3" fmla="*/ 0 w 4749538"/>
              <a:gd name="connsiteY3" fmla="*/ 2362272 h 4724544"/>
              <a:gd name="connsiteX4" fmla="*/ 2374769 w 4749538"/>
              <a:gd name="connsiteY4" fmla="*/ 0 h 4724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9538" h="4724544">
                <a:moveTo>
                  <a:pt x="2374769" y="0"/>
                </a:moveTo>
                <a:cubicBezTo>
                  <a:pt x="3686318" y="0"/>
                  <a:pt x="4749538" y="1057625"/>
                  <a:pt x="4749538" y="2362272"/>
                </a:cubicBezTo>
                <a:cubicBezTo>
                  <a:pt x="4749538" y="3666919"/>
                  <a:pt x="3686318" y="4724544"/>
                  <a:pt x="2374769" y="4724544"/>
                </a:cubicBezTo>
                <a:cubicBezTo>
                  <a:pt x="1063220" y="4724544"/>
                  <a:pt x="0" y="3666919"/>
                  <a:pt x="0" y="2362272"/>
                </a:cubicBezTo>
                <a:cubicBezTo>
                  <a:pt x="0" y="1057625"/>
                  <a:pt x="1063220" y="0"/>
                  <a:pt x="2374769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</p:spPr>
        <p:txBody>
          <a:bodyPr wrap="square" rtlCol="0" anchor="ctr">
            <a:noAutofit/>
          </a:bodyPr>
          <a:lstStyle>
            <a:lvl1pPr algn="ctr">
              <a:lnSpc>
                <a:spcPct val="100000"/>
              </a:lnSpc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 dirty="0"/>
              <a:t>拖放 </a:t>
            </a:r>
          </a:p>
          <a:p>
            <a:pPr rtl="0"/>
            <a:r>
              <a:rPr lang="zh-TW" altLang="en-US" noProof="0" dirty="0"/>
              <a:t>在此處插入影像</a:t>
            </a:r>
          </a:p>
        </p:txBody>
      </p:sp>
      <p:sp>
        <p:nvSpPr>
          <p:cNvPr id="47" name="橢圓​​ 46"/>
          <p:cNvSpPr/>
          <p:nvPr/>
        </p:nvSpPr>
        <p:spPr>
          <a:xfrm>
            <a:off x="9575801" y="1199097"/>
            <a:ext cx="4695527" cy="4670817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sz="2700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8" name="橢圓​​ 47"/>
          <p:cNvSpPr/>
          <p:nvPr/>
        </p:nvSpPr>
        <p:spPr>
          <a:xfrm>
            <a:off x="1099631" y="759742"/>
            <a:ext cx="5578882" cy="5549523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sz="2700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9" name="橢圓​​ 48"/>
          <p:cNvSpPr/>
          <p:nvPr/>
        </p:nvSpPr>
        <p:spPr>
          <a:xfrm>
            <a:off x="6309668" y="5745357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sz="2700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0" name="橢圓​​ 49"/>
          <p:cNvSpPr/>
          <p:nvPr/>
        </p:nvSpPr>
        <p:spPr>
          <a:xfrm>
            <a:off x="7062787" y="119909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sz="2700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6" name="圖片版面配置區 24"/>
          <p:cNvSpPr>
            <a:spLocks noGrp="1"/>
          </p:cNvSpPr>
          <p:nvPr>
            <p:ph type="pic" sz="quarter" idx="104" hasCustomPrompt="1"/>
          </p:nvPr>
        </p:nvSpPr>
        <p:spPr>
          <a:xfrm>
            <a:off x="2455922" y="419270"/>
            <a:ext cx="2285207" cy="2273182"/>
          </a:xfrm>
          <a:custGeom>
            <a:avLst/>
            <a:gdLst>
              <a:gd name="connsiteX0" fmla="*/ 2374769 w 4749538"/>
              <a:gd name="connsiteY0" fmla="*/ 0 h 4724544"/>
              <a:gd name="connsiteX1" fmla="*/ 4749538 w 4749538"/>
              <a:gd name="connsiteY1" fmla="*/ 2362272 h 4724544"/>
              <a:gd name="connsiteX2" fmla="*/ 2374769 w 4749538"/>
              <a:gd name="connsiteY2" fmla="*/ 4724544 h 4724544"/>
              <a:gd name="connsiteX3" fmla="*/ 0 w 4749538"/>
              <a:gd name="connsiteY3" fmla="*/ 2362272 h 4724544"/>
              <a:gd name="connsiteX4" fmla="*/ 2374769 w 4749538"/>
              <a:gd name="connsiteY4" fmla="*/ 0 h 4724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9538" h="4724544">
                <a:moveTo>
                  <a:pt x="2374769" y="0"/>
                </a:moveTo>
                <a:cubicBezTo>
                  <a:pt x="3686318" y="0"/>
                  <a:pt x="4749538" y="1057625"/>
                  <a:pt x="4749538" y="2362272"/>
                </a:cubicBezTo>
                <a:cubicBezTo>
                  <a:pt x="4749538" y="3666919"/>
                  <a:pt x="3686318" y="4724544"/>
                  <a:pt x="2374769" y="4724544"/>
                </a:cubicBezTo>
                <a:cubicBezTo>
                  <a:pt x="1063220" y="4724544"/>
                  <a:pt x="0" y="3666919"/>
                  <a:pt x="0" y="2362272"/>
                </a:cubicBezTo>
                <a:cubicBezTo>
                  <a:pt x="0" y="1057625"/>
                  <a:pt x="1063220" y="0"/>
                  <a:pt x="2374769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</p:spPr>
        <p:txBody>
          <a:bodyPr wrap="square" rtlCol="0" anchor="ctr">
            <a:noAutofit/>
          </a:bodyPr>
          <a:lstStyle>
            <a:lvl1pPr algn="ctr">
              <a:lnSpc>
                <a:spcPct val="100000"/>
              </a:lnSpc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 dirty="0"/>
              <a:t>拖放 </a:t>
            </a:r>
          </a:p>
          <a:p>
            <a:pPr rtl="0"/>
            <a:r>
              <a:rPr lang="zh-TW" altLang="en-US" noProof="0" dirty="0"/>
              <a:t>在此處插入影像</a:t>
            </a:r>
          </a:p>
        </p:txBody>
      </p:sp>
      <p:sp>
        <p:nvSpPr>
          <p:cNvPr id="31" name="文字版面配置區 3">
            <a:extLst>
              <a:ext uri="{FF2B5EF4-FFF2-40B4-BE49-F238E27FC236}">
                <a16:creationId xmlns:a16="http://schemas.microsoft.com/office/drawing/2014/main" id="{9E7F9AFC-1AA3-41EE-B9CF-8C208FD278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9632" y="3462109"/>
            <a:ext cx="4979928" cy="3262853"/>
          </a:xfrm>
        </p:spPr>
        <p:txBody>
          <a:bodyPr rtlCol="0"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39" name="標題 7">
            <a:extLst>
              <a:ext uri="{FF2B5EF4-FFF2-40B4-BE49-F238E27FC236}">
                <a16:creationId xmlns:a16="http://schemas.microsoft.com/office/drawing/2014/main" id="{3914CF55-8C39-482F-A85C-6686F1BF80D0}"/>
              </a:ext>
            </a:extLst>
          </p:cNvPr>
          <p:cNvSpPr>
            <a:spLocks noGrp="1"/>
          </p:cNvSpPr>
          <p:nvPr>
            <p:ph type="body" sz="quarter" idx="106" hasCustomPrompt="1"/>
          </p:nvPr>
        </p:nvSpPr>
        <p:spPr>
          <a:xfrm>
            <a:off x="6612364" y="2823082"/>
            <a:ext cx="4979928" cy="605918"/>
          </a:xfrm>
        </p:spPr>
        <p:txBody>
          <a:bodyPr tIns="0" bIns="0" rtlCol="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1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 rtl="0"/>
            <a:r>
              <a:rPr lang="zh-TW" altLang="en-US" noProof="0" dirty="0"/>
              <a:t>在此處寫下標題</a:t>
            </a:r>
          </a:p>
        </p:txBody>
      </p:sp>
      <p:sp>
        <p:nvSpPr>
          <p:cNvPr id="41" name="文字預留位置 3">
            <a:extLst>
              <a:ext uri="{FF2B5EF4-FFF2-40B4-BE49-F238E27FC236}">
                <a16:creationId xmlns:a16="http://schemas.microsoft.com/office/drawing/2014/main" id="{7D73FC3A-EB30-4FD3-B2A9-9E6A7F62BB97}"/>
              </a:ext>
            </a:extLst>
          </p:cNvPr>
          <p:cNvSpPr>
            <a:spLocks noGrp="1"/>
          </p:cNvSpPr>
          <p:nvPr>
            <p:ph type="body" sz="half" idx="107"/>
          </p:nvPr>
        </p:nvSpPr>
        <p:spPr>
          <a:xfrm>
            <a:off x="6612365" y="3462109"/>
            <a:ext cx="4979928" cy="3262853"/>
          </a:xfrm>
        </p:spPr>
        <p:txBody>
          <a:bodyPr rtlCol="0"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42" name="手繪多邊形：圖案 41">
            <a:extLst>
              <a:ext uri="{FF2B5EF4-FFF2-40B4-BE49-F238E27FC236}">
                <a16:creationId xmlns:a16="http://schemas.microsoft.com/office/drawing/2014/main" id="{07C33C9A-D7E8-4C10-B4DD-F1B8B3CAF4D7}"/>
              </a:ext>
            </a:extLst>
          </p:cNvPr>
          <p:cNvSpPr/>
          <p:nvPr userDrawn="1"/>
        </p:nvSpPr>
        <p:spPr>
          <a:xfrm rot="10800000">
            <a:off x="10507442" y="6397343"/>
            <a:ext cx="1684558" cy="460657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4" name="手繪多邊形：圖案 43">
            <a:extLst>
              <a:ext uri="{FF2B5EF4-FFF2-40B4-BE49-F238E27FC236}">
                <a16:creationId xmlns:a16="http://schemas.microsoft.com/office/drawing/2014/main" id="{6669BDAC-80FA-43B7-AF04-AC360CBD9C88}"/>
              </a:ext>
            </a:extLst>
          </p:cNvPr>
          <p:cNvSpPr/>
          <p:nvPr userDrawn="1"/>
        </p:nvSpPr>
        <p:spPr>
          <a:xfrm>
            <a:off x="1496753" y="0"/>
            <a:ext cx="2057848" cy="562736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6CB0A3E-9615-4403-8894-873513E490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9631" y="2825496"/>
            <a:ext cx="4983480" cy="603504"/>
          </a:xfrm>
        </p:spPr>
        <p:txBody>
          <a:bodyPr vert="horz" lIns="91440" tIns="0" rIns="91440" bIns="0" rtlCol="0" anchor="ctr" anchorCtr="0">
            <a:noAutofit/>
          </a:bodyPr>
          <a:lstStyle>
            <a:lvl1pPr marL="0" indent="0" algn="ctr">
              <a:buFont typeface="+mj-lt"/>
              <a:buNone/>
              <a:defRPr lang="en-US" sz="1800" b="1" cap="all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</a:lstStyle>
          <a:p>
            <a:pPr marL="342900" lvl="0" indent="-342900" algn="ctr" rtl="0">
              <a:lnSpc>
                <a:spcPct val="100000"/>
              </a:lnSpc>
              <a:spcBef>
                <a:spcPts val="0"/>
              </a:spcBef>
            </a:pPr>
            <a:r>
              <a:rPr lang="zh-TW" altLang="en-US" noProof="0" dirty="0"/>
              <a:t>在此處寫下標題</a:t>
            </a:r>
          </a:p>
        </p:txBody>
      </p:sp>
    </p:spTree>
    <p:extLst>
      <p:ext uri="{BB962C8B-B14F-4D97-AF65-F5344CB8AC3E}">
        <p14:creationId xmlns:p14="http://schemas.microsoft.com/office/powerpoint/2010/main" val="2375954981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手繪多邊形：圖案 10">
            <a:extLst>
              <a:ext uri="{FF2B5EF4-FFF2-40B4-BE49-F238E27FC236}">
                <a16:creationId xmlns:a16="http://schemas.microsoft.com/office/drawing/2014/main" id="{30E54A15-983A-490F-A7FB-0881E0C810F7}"/>
              </a:ext>
            </a:extLst>
          </p:cNvPr>
          <p:cNvSpPr/>
          <p:nvPr userDrawn="1"/>
        </p:nvSpPr>
        <p:spPr>
          <a:xfrm>
            <a:off x="5428096" y="0"/>
            <a:ext cx="6763905" cy="6858000"/>
          </a:xfrm>
          <a:custGeom>
            <a:avLst/>
            <a:gdLst>
              <a:gd name="connsiteX0" fmla="*/ 1 w 6763905"/>
              <a:gd name="connsiteY0" fmla="*/ 0 h 6858000"/>
              <a:gd name="connsiteX1" fmla="*/ 6763905 w 6763905"/>
              <a:gd name="connsiteY1" fmla="*/ 0 h 6858000"/>
              <a:gd name="connsiteX2" fmla="*/ 6763905 w 6763905"/>
              <a:gd name="connsiteY2" fmla="*/ 6858000 h 6858000"/>
              <a:gd name="connsiteX3" fmla="*/ 0 w 6763905"/>
              <a:gd name="connsiteY3" fmla="*/ 6858000 h 6858000"/>
              <a:gd name="connsiteX4" fmla="*/ 154196 w 6763905"/>
              <a:gd name="connsiteY4" fmla="*/ 6697120 h 6858000"/>
              <a:gd name="connsiteX5" fmla="*/ 1423557 w 6763905"/>
              <a:gd name="connsiteY5" fmla="*/ 3429000 h 6858000"/>
              <a:gd name="connsiteX6" fmla="*/ 154196 w 6763905"/>
              <a:gd name="connsiteY6" fmla="*/ 16088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63905" h="6858000">
                <a:moveTo>
                  <a:pt x="1" y="0"/>
                </a:moveTo>
                <a:lnTo>
                  <a:pt x="6763905" y="0"/>
                </a:lnTo>
                <a:lnTo>
                  <a:pt x="6763905" y="6858000"/>
                </a:lnTo>
                <a:lnTo>
                  <a:pt x="0" y="6858000"/>
                </a:lnTo>
                <a:lnTo>
                  <a:pt x="154196" y="6697120"/>
                </a:lnTo>
                <a:cubicBezTo>
                  <a:pt x="942872" y="5833950"/>
                  <a:pt x="1423557" y="4687315"/>
                  <a:pt x="1423557" y="3429000"/>
                </a:cubicBezTo>
                <a:cubicBezTo>
                  <a:pt x="1423557" y="2170685"/>
                  <a:pt x="942872" y="1024050"/>
                  <a:pt x="154196" y="16088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96150" y="1036565"/>
            <a:ext cx="4514851" cy="573989"/>
          </a:xfrm>
          <a:prstGeom prst="rect">
            <a:avLst/>
          </a:prstGeom>
        </p:spPr>
        <p:txBody>
          <a:bodyPr lIns="0" rIns="0" rtlCol="0">
            <a:noAutofit/>
          </a:bodyPr>
          <a:lstStyle>
            <a:lvl1pPr>
              <a:defRPr sz="3200" spc="3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 dirty="0"/>
              <a:t>按一下以編輯母片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96150" y="2296952"/>
            <a:ext cx="4514851" cy="3779998"/>
          </a:xfrm>
        </p:spPr>
        <p:txBody>
          <a:bodyPr lIns="0" rIns="0" rtlCol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lnSpc>
                <a:spcPct val="150000"/>
              </a:lnSpc>
              <a:defRPr sz="16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  <a:endParaRPr lang="zh-TW" altLang="en-US" noProof="0" dirty="0"/>
          </a:p>
        </p:txBody>
      </p:sp>
      <p:sp>
        <p:nvSpPr>
          <p:cNvPr id="7" name="文字版面配置區 2">
            <a:extLst>
              <a:ext uri="{FF2B5EF4-FFF2-40B4-BE49-F238E27FC236}">
                <a16:creationId xmlns:a16="http://schemas.microsoft.com/office/drawing/2014/main" id="{6CAAB964-0A56-4842-AA82-7610F726CD14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7326300" y="1675127"/>
            <a:ext cx="4484700" cy="407670"/>
          </a:xfrm>
        </p:spPr>
        <p:txBody>
          <a:bodyPr lIns="0" rIns="0" rtlCol="0">
            <a:noAutofit/>
          </a:bodyPr>
          <a:lstStyle>
            <a:lvl1pPr marL="0" indent="0">
              <a:buNone/>
              <a:defRPr sz="2000" spc="6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 noProof="0" dirty="0"/>
              <a:t>編輯母片文字樣式</a:t>
            </a:r>
          </a:p>
        </p:txBody>
      </p:sp>
      <p:sp>
        <p:nvSpPr>
          <p:cNvPr id="13" name="內容版面配置區 12">
            <a:extLst>
              <a:ext uri="{FF2B5EF4-FFF2-40B4-BE49-F238E27FC236}">
                <a16:creationId xmlns:a16="http://schemas.microsoft.com/office/drawing/2014/main" id="{483349C3-B089-45CF-9643-0D25E709663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104901" y="518740"/>
            <a:ext cx="4991099" cy="5924550"/>
          </a:xfrm>
        </p:spPr>
        <p:txBody>
          <a:bodyPr rtlCol="0">
            <a:normAutofit/>
          </a:bodyPr>
          <a:lstStyle>
            <a:lvl1pPr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  <a:endParaRPr lang="zh-TW" altLang="en-US" noProof="0" dirty="0"/>
          </a:p>
        </p:txBody>
      </p:sp>
      <p:sp>
        <p:nvSpPr>
          <p:cNvPr id="16" name="投影片編號預留位置 5">
            <a:extLst>
              <a:ext uri="{FF2B5EF4-FFF2-40B4-BE49-F238E27FC236}">
                <a16:creationId xmlns:a16="http://schemas.microsoft.com/office/drawing/2014/main" id="{E7D247BC-E419-4355-8738-B9CE5CA19B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8C2E478F-E849-4A8C-AF1F-CBCC78A7CBFA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  <p:sp>
        <p:nvSpPr>
          <p:cNvPr id="12" name="投影片編號版面配置區 21">
            <a:extLst>
              <a:ext uri="{FF2B5EF4-FFF2-40B4-BE49-F238E27FC236}">
                <a16:creationId xmlns:a16="http://schemas.microsoft.com/office/drawing/2014/main" id="{2AD04D12-2503-45DD-8909-074A5644588E}"/>
              </a:ext>
            </a:extLst>
          </p:cNvPr>
          <p:cNvSpPr txBox="1">
            <a:spLocks/>
          </p:cNvSpPr>
          <p:nvPr userDrawn="1"/>
        </p:nvSpPr>
        <p:spPr>
          <a:xfrm>
            <a:off x="10919584" y="441326"/>
            <a:ext cx="703476" cy="244475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803" b="1" kern="1200">
                <a:solidFill>
                  <a:schemeClr val="tx1">
                    <a:alpha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fld id="{D8D877B3-D348-4611-9BDB-C5374591D951}" type="slidenum">
              <a:rPr lang="en-US" altLang="zh-TW" sz="1000" noProof="0" smtClean="0">
                <a:solidFill>
                  <a:schemeClr val="bg1">
                    <a:alpha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pPr/>
              <a:t>‹#›</a:t>
            </a:fld>
            <a:endParaRPr lang="zh-TW" altLang="en-US" sz="1000" noProof="0" dirty="0">
              <a:solidFill>
                <a:schemeClr val="bg1">
                  <a:alpha val="50000"/>
                </a:schemeClr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229225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104900" y="0"/>
            <a:ext cx="11087100" cy="6858000"/>
          </a:xfrm>
        </p:spPr>
        <p:txBody>
          <a:bodyPr rtlCol="0"/>
          <a:lstStyle/>
          <a:p>
            <a:pPr rtl="0"/>
            <a:r>
              <a:rPr lang="zh-TW" altLang="en-US" noProof="0"/>
              <a:t>按一下圖示以新增圖片</a:t>
            </a:r>
            <a:endParaRPr lang="zh-TW" altLang="en-US" noProof="0" dirty="0"/>
          </a:p>
        </p:txBody>
      </p:sp>
      <p:sp>
        <p:nvSpPr>
          <p:cNvPr id="5" name="標題 4">
            <a:extLst>
              <a:ext uri="{FF2B5EF4-FFF2-40B4-BE49-F238E27FC236}">
                <a16:creationId xmlns:a16="http://schemas.microsoft.com/office/drawing/2014/main" id="{BAB3F602-0F3F-45E1-BDB9-44D57F6096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385986" y="853066"/>
            <a:ext cx="2097590" cy="1331680"/>
          </a:xfrm>
        </p:spPr>
        <p:txBody>
          <a:bodyPr rtlCol="0">
            <a:normAutofit/>
          </a:bodyPr>
          <a:lstStyle>
            <a:lvl1pPr algn="ctr">
              <a:defRPr sz="2800"/>
            </a:lvl1pPr>
          </a:lstStyle>
          <a:p>
            <a:pPr rtl="0"/>
            <a:r>
              <a:rPr lang="zh-TW" altLang="en-US" noProof="0" dirty="0"/>
              <a:t>標題</a:t>
            </a:r>
          </a:p>
        </p:txBody>
      </p:sp>
    </p:spTree>
    <p:extLst>
      <p:ext uri="{BB962C8B-B14F-4D97-AF65-F5344CB8AC3E}">
        <p14:creationId xmlns:p14="http://schemas.microsoft.com/office/powerpoint/2010/main" val="1065463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圖片 13">
            <a:extLst>
              <a:ext uri="{FF2B5EF4-FFF2-40B4-BE49-F238E27FC236}">
                <a16:creationId xmlns:a16="http://schemas.microsoft.com/office/drawing/2014/main" id="{EA32EE4F-6B2E-4FCC-BC34-5BF831F902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5425439" y="0"/>
            <a:ext cx="6766561" cy="6858000"/>
          </a:xfrm>
          <a:custGeom>
            <a:avLst/>
            <a:gdLst>
              <a:gd name="connsiteX0" fmla="*/ 0 w 6766561"/>
              <a:gd name="connsiteY0" fmla="*/ 0 h 6858000"/>
              <a:gd name="connsiteX1" fmla="*/ 6766561 w 6766561"/>
              <a:gd name="connsiteY1" fmla="*/ 0 h 6858000"/>
              <a:gd name="connsiteX2" fmla="*/ 6766561 w 6766561"/>
              <a:gd name="connsiteY2" fmla="*/ 6858000 h 6858000"/>
              <a:gd name="connsiteX3" fmla="*/ 0 w 676656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66561" h="6858000">
                <a:moveTo>
                  <a:pt x="0" y="0"/>
                </a:moveTo>
                <a:lnTo>
                  <a:pt x="6766561" y="0"/>
                </a:lnTo>
                <a:lnTo>
                  <a:pt x="6766561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3" name="橢圓​​ 22"/>
          <p:cNvSpPr/>
          <p:nvPr/>
        </p:nvSpPr>
        <p:spPr>
          <a:xfrm>
            <a:off x="1755742" y="759742"/>
            <a:ext cx="5578882" cy="5549523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sz="2700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66" name="橢圓​​ 65"/>
          <p:cNvSpPr/>
          <p:nvPr/>
        </p:nvSpPr>
        <p:spPr>
          <a:xfrm>
            <a:off x="3928418" y="5745357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sz="2700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5" name="橢圓​​ 34"/>
          <p:cNvSpPr/>
          <p:nvPr/>
        </p:nvSpPr>
        <p:spPr>
          <a:xfrm>
            <a:off x="1524000" y="1812813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sz="2700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8" name="手繪多邊形：圖案 17">
            <a:extLst>
              <a:ext uri="{FF2B5EF4-FFF2-40B4-BE49-F238E27FC236}">
                <a16:creationId xmlns:a16="http://schemas.microsoft.com/office/drawing/2014/main" id="{125D7C1C-9CF4-47B3-9ABC-8F0E2CE6CD31}"/>
              </a:ext>
            </a:extLst>
          </p:cNvPr>
          <p:cNvSpPr/>
          <p:nvPr userDrawn="1"/>
        </p:nvSpPr>
        <p:spPr>
          <a:xfrm rot="10800000">
            <a:off x="3192203" y="6397343"/>
            <a:ext cx="1684558" cy="460657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9" name="手繪多邊形：圖案 18">
            <a:extLst>
              <a:ext uri="{FF2B5EF4-FFF2-40B4-BE49-F238E27FC236}">
                <a16:creationId xmlns:a16="http://schemas.microsoft.com/office/drawing/2014/main" id="{B0B53361-3F22-4468-B6F8-71E345F70770}"/>
              </a:ext>
            </a:extLst>
          </p:cNvPr>
          <p:cNvSpPr/>
          <p:nvPr userDrawn="1"/>
        </p:nvSpPr>
        <p:spPr>
          <a:xfrm>
            <a:off x="1496753" y="0"/>
            <a:ext cx="2057848" cy="562736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B4B38687-48E7-4488-BB10-BDE4F5A73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3144" y="1237089"/>
            <a:ext cx="4562856" cy="1563624"/>
          </a:xfrm>
        </p:spPr>
        <p:txBody>
          <a:bodyPr vert="horz" lIns="91440" tIns="0" rIns="91440" bIns="0" rtlCol="0" anchor="b" anchorCtr="0">
            <a:noAutofit/>
          </a:bodyPr>
          <a:lstStyle>
            <a:lvl1pPr>
              <a:defRPr lang="en-US" sz="3600" b="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</a:lstStyle>
          <a:p>
            <a:pPr marL="0" lvl="0" indent="0" rtl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F3A5C24-92D8-4CC1-AF50-F29B9C30BDBB}"/>
              </a:ext>
            </a:extLst>
          </p:cNvPr>
          <p:cNvSpPr/>
          <p:nvPr userDrawn="1"/>
        </p:nvSpPr>
        <p:spPr>
          <a:xfrm>
            <a:off x="5425439" y="0"/>
            <a:ext cx="6766561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1" name="文字版面配置區 2">
            <a:extLst>
              <a:ext uri="{FF2B5EF4-FFF2-40B4-BE49-F238E27FC236}">
                <a16:creationId xmlns:a16="http://schemas.microsoft.com/office/drawing/2014/main" id="{89F459E6-70DE-4FF8-AD0C-1B49B34CF7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3143" y="2888791"/>
            <a:ext cx="4562856" cy="2410459"/>
          </a:xfrm>
        </p:spPr>
        <p:txBody>
          <a:bodyPr vert="horz" lIns="91440" tIns="73152" rIns="91440" bIns="45720" rtlCol="0">
            <a:noAutofit/>
          </a:bodyPr>
          <a:lstStyle>
            <a:lvl1pPr marL="0" indent="0" algn="l">
              <a:buNone/>
              <a:defRPr lang="en-US" sz="1400" b="0" i="0" baseline="0"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marL="228600" lvl="0" indent="-228600" rtl="0">
              <a:lnSpc>
                <a:spcPct val="145000"/>
              </a:lnSpc>
              <a:spcBef>
                <a:spcPts val="0"/>
              </a:spcBef>
            </a:pPr>
            <a:r>
              <a:rPr lang="zh-TW" altLang="en-US" noProof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369750780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兩項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橢圓​​ 6">
            <a:extLst>
              <a:ext uri="{FF2B5EF4-FFF2-40B4-BE49-F238E27FC236}">
                <a16:creationId xmlns:a16="http://schemas.microsoft.com/office/drawing/2014/main" id="{8F6A756B-881F-4AD8-88A2-0DEA57AC8086}"/>
              </a:ext>
            </a:extLst>
          </p:cNvPr>
          <p:cNvSpPr/>
          <p:nvPr userDrawn="1"/>
        </p:nvSpPr>
        <p:spPr>
          <a:xfrm>
            <a:off x="9575801" y="1199097"/>
            <a:ext cx="4695527" cy="4670817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sz="2700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8" name="橢圓​​ 7">
            <a:extLst>
              <a:ext uri="{FF2B5EF4-FFF2-40B4-BE49-F238E27FC236}">
                <a16:creationId xmlns:a16="http://schemas.microsoft.com/office/drawing/2014/main" id="{52E1879E-468E-4022-BADB-7EA13901AAC4}"/>
              </a:ext>
            </a:extLst>
          </p:cNvPr>
          <p:cNvSpPr/>
          <p:nvPr userDrawn="1"/>
        </p:nvSpPr>
        <p:spPr>
          <a:xfrm>
            <a:off x="1058659" y="759742"/>
            <a:ext cx="5578882" cy="5549523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sz="2700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9" name="橢圓​​ 8">
            <a:extLst>
              <a:ext uri="{FF2B5EF4-FFF2-40B4-BE49-F238E27FC236}">
                <a16:creationId xmlns:a16="http://schemas.microsoft.com/office/drawing/2014/main" id="{C926C8E7-AF48-4D69-8A29-78C339929E06}"/>
              </a:ext>
            </a:extLst>
          </p:cNvPr>
          <p:cNvSpPr/>
          <p:nvPr userDrawn="1"/>
        </p:nvSpPr>
        <p:spPr>
          <a:xfrm>
            <a:off x="6309668" y="5745357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sz="2700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0" name="橢圓​​ 9">
            <a:extLst>
              <a:ext uri="{FF2B5EF4-FFF2-40B4-BE49-F238E27FC236}">
                <a16:creationId xmlns:a16="http://schemas.microsoft.com/office/drawing/2014/main" id="{12BAE379-8BA3-4C38-80B9-F6ECE8575046}"/>
              </a:ext>
            </a:extLst>
          </p:cNvPr>
          <p:cNvSpPr/>
          <p:nvPr userDrawn="1"/>
        </p:nvSpPr>
        <p:spPr>
          <a:xfrm>
            <a:off x="7062787" y="119909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sz="2700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1" name="手繪多邊形：圖案 10">
            <a:extLst>
              <a:ext uri="{FF2B5EF4-FFF2-40B4-BE49-F238E27FC236}">
                <a16:creationId xmlns:a16="http://schemas.microsoft.com/office/drawing/2014/main" id="{BDC42F51-DCAB-4C33-9689-ABC135D1EE8D}"/>
              </a:ext>
            </a:extLst>
          </p:cNvPr>
          <p:cNvSpPr/>
          <p:nvPr userDrawn="1"/>
        </p:nvSpPr>
        <p:spPr>
          <a:xfrm rot="10800000">
            <a:off x="10507442" y="6397343"/>
            <a:ext cx="1684558" cy="460657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2" name="手繪多邊形：圖案 11">
            <a:extLst>
              <a:ext uri="{FF2B5EF4-FFF2-40B4-BE49-F238E27FC236}">
                <a16:creationId xmlns:a16="http://schemas.microsoft.com/office/drawing/2014/main" id="{A5BC48F8-98EB-4550-8EAC-1248034E9560}"/>
              </a:ext>
            </a:extLst>
          </p:cNvPr>
          <p:cNvSpPr/>
          <p:nvPr userDrawn="1"/>
        </p:nvSpPr>
        <p:spPr>
          <a:xfrm>
            <a:off x="1496753" y="0"/>
            <a:ext cx="2057848" cy="562736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4" name="標題 13">
            <a:extLst>
              <a:ext uri="{FF2B5EF4-FFF2-40B4-BE49-F238E27FC236}">
                <a16:creationId xmlns:a16="http://schemas.microsoft.com/office/drawing/2014/main" id="{EAF2EDC5-8FCA-8543-8C1F-688DA6DC9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13" name="內容版面配置區 2">
            <a:extLst>
              <a:ext uri="{FF2B5EF4-FFF2-40B4-BE49-F238E27FC236}">
                <a16:creationId xmlns:a16="http://schemas.microsoft.com/office/drawing/2014/main" id="{28B56F67-6D31-4B9E-8530-E063E5785A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4900" y="1338606"/>
            <a:ext cx="4914900" cy="4838357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  <a:endParaRPr lang="zh-TW" altLang="en-US" noProof="0" dirty="0"/>
          </a:p>
        </p:txBody>
      </p:sp>
      <p:sp>
        <p:nvSpPr>
          <p:cNvPr id="15" name="內容預留位置 3">
            <a:extLst>
              <a:ext uri="{FF2B5EF4-FFF2-40B4-BE49-F238E27FC236}">
                <a16:creationId xmlns:a16="http://schemas.microsoft.com/office/drawing/2014/main" id="{69E53391-9670-4404-BC42-063A6EC48E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1338606"/>
            <a:ext cx="5181598" cy="4838357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950755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橢圓​​ 6">
            <a:extLst>
              <a:ext uri="{FF2B5EF4-FFF2-40B4-BE49-F238E27FC236}">
                <a16:creationId xmlns:a16="http://schemas.microsoft.com/office/drawing/2014/main" id="{8F6A756B-881F-4AD8-88A2-0DEA57AC8086}"/>
              </a:ext>
            </a:extLst>
          </p:cNvPr>
          <p:cNvSpPr/>
          <p:nvPr userDrawn="1"/>
        </p:nvSpPr>
        <p:spPr>
          <a:xfrm>
            <a:off x="9575801" y="1199097"/>
            <a:ext cx="4695527" cy="4670817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sz="2700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8" name="橢圓​​ 7">
            <a:extLst>
              <a:ext uri="{FF2B5EF4-FFF2-40B4-BE49-F238E27FC236}">
                <a16:creationId xmlns:a16="http://schemas.microsoft.com/office/drawing/2014/main" id="{52E1879E-468E-4022-BADB-7EA13901AAC4}"/>
              </a:ext>
            </a:extLst>
          </p:cNvPr>
          <p:cNvSpPr/>
          <p:nvPr userDrawn="1"/>
        </p:nvSpPr>
        <p:spPr>
          <a:xfrm>
            <a:off x="1058659" y="759742"/>
            <a:ext cx="5578882" cy="5549523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sz="2700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9" name="橢圓​​ 8">
            <a:extLst>
              <a:ext uri="{FF2B5EF4-FFF2-40B4-BE49-F238E27FC236}">
                <a16:creationId xmlns:a16="http://schemas.microsoft.com/office/drawing/2014/main" id="{C926C8E7-AF48-4D69-8A29-78C339929E06}"/>
              </a:ext>
            </a:extLst>
          </p:cNvPr>
          <p:cNvSpPr/>
          <p:nvPr userDrawn="1"/>
        </p:nvSpPr>
        <p:spPr>
          <a:xfrm>
            <a:off x="6309668" y="5745357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sz="2700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0" name="橢圓​​ 9">
            <a:extLst>
              <a:ext uri="{FF2B5EF4-FFF2-40B4-BE49-F238E27FC236}">
                <a16:creationId xmlns:a16="http://schemas.microsoft.com/office/drawing/2014/main" id="{12BAE379-8BA3-4C38-80B9-F6ECE8575046}"/>
              </a:ext>
            </a:extLst>
          </p:cNvPr>
          <p:cNvSpPr/>
          <p:nvPr userDrawn="1"/>
        </p:nvSpPr>
        <p:spPr>
          <a:xfrm>
            <a:off x="7062787" y="119909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sz="2700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1" name="手繪多邊形：圖案 10">
            <a:extLst>
              <a:ext uri="{FF2B5EF4-FFF2-40B4-BE49-F238E27FC236}">
                <a16:creationId xmlns:a16="http://schemas.microsoft.com/office/drawing/2014/main" id="{BDC42F51-DCAB-4C33-9689-ABC135D1EE8D}"/>
              </a:ext>
            </a:extLst>
          </p:cNvPr>
          <p:cNvSpPr/>
          <p:nvPr userDrawn="1"/>
        </p:nvSpPr>
        <p:spPr>
          <a:xfrm rot="10800000">
            <a:off x="10507442" y="6397343"/>
            <a:ext cx="1684558" cy="460657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2" name="手繪多邊形：圖案 11">
            <a:extLst>
              <a:ext uri="{FF2B5EF4-FFF2-40B4-BE49-F238E27FC236}">
                <a16:creationId xmlns:a16="http://schemas.microsoft.com/office/drawing/2014/main" id="{A5BC48F8-98EB-4550-8EAC-1248034E9560}"/>
              </a:ext>
            </a:extLst>
          </p:cNvPr>
          <p:cNvSpPr/>
          <p:nvPr userDrawn="1"/>
        </p:nvSpPr>
        <p:spPr>
          <a:xfrm>
            <a:off x="1496753" y="0"/>
            <a:ext cx="2057848" cy="562736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4" name="標題 13">
            <a:extLst>
              <a:ext uri="{FF2B5EF4-FFF2-40B4-BE49-F238E27FC236}">
                <a16:creationId xmlns:a16="http://schemas.microsoft.com/office/drawing/2014/main" id="{EAF2EDC5-8FCA-8543-8C1F-688DA6DC9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16" name="文字版面配置區 2">
            <a:extLst>
              <a:ext uri="{FF2B5EF4-FFF2-40B4-BE49-F238E27FC236}">
                <a16:creationId xmlns:a16="http://schemas.microsoft.com/office/drawing/2014/main" id="{9473839A-0FBA-4FFD-963E-C459DBF019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4900" y="1341797"/>
            <a:ext cx="4892675" cy="823912"/>
          </a:xfrm>
        </p:spPr>
        <p:txBody>
          <a:bodyPr rtlCol="0" anchor="b"/>
          <a:lstStyle>
            <a:lvl1pPr marL="0" indent="0">
              <a:buNone/>
              <a:defRPr sz="2400" b="1">
                <a:solidFill>
                  <a:schemeClr val="accent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17" name="內容預留位置 3">
            <a:extLst>
              <a:ext uri="{FF2B5EF4-FFF2-40B4-BE49-F238E27FC236}">
                <a16:creationId xmlns:a16="http://schemas.microsoft.com/office/drawing/2014/main" id="{780A680B-0184-4FD9-B262-BC525F0FE0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04900" y="2308409"/>
            <a:ext cx="4892675" cy="3881254"/>
          </a:xfrm>
        </p:spPr>
        <p:txBody>
          <a:bodyPr rtlCol="0">
            <a:normAutofit/>
          </a:bodyPr>
          <a:lstStyle>
            <a:lvl1pPr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  <a:endParaRPr lang="zh-TW" altLang="en-US" noProof="0" dirty="0"/>
          </a:p>
        </p:txBody>
      </p:sp>
      <p:sp>
        <p:nvSpPr>
          <p:cNvPr id="18" name="文字預留位置 4">
            <a:extLst>
              <a:ext uri="{FF2B5EF4-FFF2-40B4-BE49-F238E27FC236}">
                <a16:creationId xmlns:a16="http://schemas.microsoft.com/office/drawing/2014/main" id="{2BB13104-4CA8-41CF-97D3-CC8715182B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94426" y="1341797"/>
            <a:ext cx="5160961" cy="823912"/>
          </a:xfrm>
        </p:spPr>
        <p:txBody>
          <a:bodyPr rtlCol="0" anchor="b"/>
          <a:lstStyle>
            <a:lvl1pPr marL="0" indent="0">
              <a:buNone/>
              <a:defRPr sz="2400" b="1">
                <a:solidFill>
                  <a:schemeClr val="accent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19" name="內容預留位置 5">
            <a:extLst>
              <a:ext uri="{FF2B5EF4-FFF2-40B4-BE49-F238E27FC236}">
                <a16:creationId xmlns:a16="http://schemas.microsoft.com/office/drawing/2014/main" id="{F6A37A72-F47E-45B8-B790-D1444B0023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94426" y="2308409"/>
            <a:ext cx="5160962" cy="3881254"/>
          </a:xfrm>
        </p:spPr>
        <p:txBody>
          <a:bodyPr rtlCol="0">
            <a:normAutofit/>
          </a:bodyPr>
          <a:lstStyle>
            <a:lvl1pPr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167963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預留位置 1">
            <a:extLst>
              <a:ext uri="{FF2B5EF4-FFF2-40B4-BE49-F238E27FC236}">
                <a16:creationId xmlns:a16="http://schemas.microsoft.com/office/drawing/2014/main" id="{DED01DAC-95B2-4F9E-A9B4-92382F943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365125"/>
            <a:ext cx="10248899" cy="7032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TW" altLang="en-US" noProof="0" dirty="0"/>
              <a:t>按一下以編輯母片標題樣式</a:t>
            </a:r>
          </a:p>
        </p:txBody>
      </p:sp>
      <p:sp>
        <p:nvSpPr>
          <p:cNvPr id="3" name="文字預留位置 2">
            <a:extLst>
              <a:ext uri="{FF2B5EF4-FFF2-40B4-BE49-F238E27FC236}">
                <a16:creationId xmlns:a16="http://schemas.microsoft.com/office/drawing/2014/main" id="{B7D57AA7-D108-4C6F-9455-5A9AC5F7DB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4900" y="1825625"/>
            <a:ext cx="1024889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TW" altLang="en-US" noProof="0" dirty="0"/>
              <a:t>按一下以編輯母片文字樣式</a:t>
            </a:r>
          </a:p>
          <a:p>
            <a:pPr lvl="1" rtl="0"/>
            <a:r>
              <a:rPr lang="zh-TW" altLang="en-US" noProof="0" dirty="0"/>
              <a:t>第二層</a:t>
            </a:r>
          </a:p>
          <a:p>
            <a:pPr lvl="2" rtl="0"/>
            <a:r>
              <a:rPr lang="zh-TW" altLang="en-US" noProof="0" dirty="0"/>
              <a:t>第三層</a:t>
            </a:r>
          </a:p>
          <a:p>
            <a:pPr lvl="3" rtl="0"/>
            <a:r>
              <a:rPr lang="zh-TW" altLang="en-US" noProof="0" dirty="0"/>
              <a:t>第四層</a:t>
            </a:r>
          </a:p>
          <a:p>
            <a:pPr lvl="4" rtl="0"/>
            <a:r>
              <a:rPr lang="zh-TW" altLang="en-US" noProof="0" dirty="0"/>
              <a:t>第五層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3BBCC2B-A9FA-4472-8509-74B42C12A8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cxnSp>
        <p:nvCxnSpPr>
          <p:cNvPr id="13" name="直線接點​​(S) 12">
            <a:extLst>
              <a:ext uri="{FF2B5EF4-FFF2-40B4-BE49-F238E27FC236}">
                <a16:creationId xmlns:a16="http://schemas.microsoft.com/office/drawing/2014/main" id="{1BD32F58-EB48-4836-BA45-971BA1AA1608}"/>
              </a:ext>
            </a:extLst>
          </p:cNvPr>
          <p:cNvCxnSpPr/>
          <p:nvPr userDrawn="1"/>
        </p:nvCxnSpPr>
        <p:spPr>
          <a:xfrm>
            <a:off x="559704" y="5537210"/>
            <a:ext cx="0" cy="1320791"/>
          </a:xfrm>
          <a:prstGeom prst="line">
            <a:avLst/>
          </a:prstGeom>
          <a:ln w="19050">
            <a:solidFill>
              <a:schemeClr val="tx1">
                <a:alpha val="7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圖案 61">
            <a:extLst>
              <a:ext uri="{FF2B5EF4-FFF2-40B4-BE49-F238E27FC236}">
                <a16:creationId xmlns:a16="http://schemas.microsoft.com/office/drawing/2014/main" id="{9DA099E0-27DA-42BD-9D42-E4CA07B78FDD}"/>
              </a:ext>
            </a:extLst>
          </p:cNvPr>
          <p:cNvSpPr/>
          <p:nvPr userDrawn="1"/>
        </p:nvSpPr>
        <p:spPr>
          <a:xfrm rot="16200000">
            <a:off x="-1548505" y="3178932"/>
            <a:ext cx="4216420" cy="50013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9050" tIns="19050" rIns="19050" bIns="19050" rtlCol="0" anchor="ctr">
            <a:spAutoFit/>
          </a:bodyPr>
          <a:lstStyle/>
          <a:p>
            <a:pPr marL="0" indent="0" algn="ctr" rtl="0">
              <a:buFont typeface="Arial" panose="020B0604020202020204" pitchFamily="34" charset="0"/>
              <a:buNone/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altLang="zh-TW" sz="2400" b="1" i="0" u="none" strike="noStrike" kern="1200" spc="600" baseline="0" dirty="0">
                <a:solidFill>
                  <a:srgbClr val="2F3342"/>
                </a:solidFill>
                <a:latin typeface="+mn-lt"/>
                <a:ea typeface="+mn-ea"/>
                <a:cs typeface="+mn-cs"/>
                <a:sym typeface="Bebas"/>
              </a:rPr>
              <a:t>4</a:t>
            </a:r>
            <a:r>
              <a:rPr lang="en-US" altLang="zh-TW" sz="2400" b="1" i="0" u="none" strike="noStrike" kern="1200" spc="600" baseline="30000" dirty="0">
                <a:solidFill>
                  <a:srgbClr val="2F3342"/>
                </a:solidFill>
                <a:latin typeface="+mn-lt"/>
                <a:ea typeface="+mn-ea"/>
                <a:cs typeface="+mn-cs"/>
                <a:sym typeface="Bebas"/>
              </a:rPr>
              <a:t>TH</a:t>
            </a:r>
            <a:r>
              <a:rPr lang="en-US" altLang="zh-TW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</a:t>
            </a:r>
            <a:r>
              <a:rPr lang="en-US" altLang="zh-TW" sz="2400" b="1" i="0" u="none" strike="noStrike" kern="1200" spc="600" baseline="0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Bebas"/>
              </a:rPr>
              <a:t>COFFE</a:t>
            </a:r>
            <a:endParaRPr lang="zh-TW" altLang="en-US" sz="2400" b="1" i="0" spc="600" baseline="0" noProof="0" dirty="0">
              <a:solidFill>
                <a:schemeClr val="accent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  <a:cs typeface="Gill Sans" panose="020B0502020104020203" pitchFamily="34" charset="-79"/>
            </a:endParaRPr>
          </a:p>
        </p:txBody>
      </p:sp>
      <p:sp>
        <p:nvSpPr>
          <p:cNvPr id="19" name="投影片編號版面配置區 21">
            <a:extLst>
              <a:ext uri="{FF2B5EF4-FFF2-40B4-BE49-F238E27FC236}">
                <a16:creationId xmlns:a16="http://schemas.microsoft.com/office/drawing/2014/main" id="{BDEFFF1D-21D1-45B8-A062-F9140F937EE2}"/>
              </a:ext>
            </a:extLst>
          </p:cNvPr>
          <p:cNvSpPr txBox="1">
            <a:spLocks/>
          </p:cNvSpPr>
          <p:nvPr userDrawn="1"/>
        </p:nvSpPr>
        <p:spPr>
          <a:xfrm>
            <a:off x="10919584" y="441326"/>
            <a:ext cx="703476" cy="244475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803" b="1" kern="1200">
                <a:solidFill>
                  <a:schemeClr val="tx1">
                    <a:alpha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fld id="{D8D877B3-D348-4611-9BDB-C5374591D951}" type="slidenum">
              <a:rPr lang="en-US" altLang="zh-TW" sz="1000" noProof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pPr/>
              <a:t>‹#›</a:t>
            </a:fld>
            <a:endParaRPr lang="zh-TW" altLang="en-US" sz="1000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20" name="直線接點​​(S) 19">
            <a:extLst>
              <a:ext uri="{FF2B5EF4-FFF2-40B4-BE49-F238E27FC236}">
                <a16:creationId xmlns:a16="http://schemas.microsoft.com/office/drawing/2014/main" id="{DFEBA112-2FA0-448A-A373-EB297C4661F0}"/>
              </a:ext>
            </a:extLst>
          </p:cNvPr>
          <p:cNvCxnSpPr/>
          <p:nvPr userDrawn="1"/>
        </p:nvCxnSpPr>
        <p:spPr>
          <a:xfrm>
            <a:off x="559704" y="0"/>
            <a:ext cx="0" cy="1320791"/>
          </a:xfrm>
          <a:prstGeom prst="line">
            <a:avLst/>
          </a:prstGeom>
          <a:ln w="19050">
            <a:solidFill>
              <a:schemeClr val="tx1">
                <a:alpha val="7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6065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50" r:id="rId2"/>
    <p:sldLayoutId id="2147483660" r:id="rId3"/>
    <p:sldLayoutId id="2147483662" r:id="rId4"/>
    <p:sldLayoutId id="2147483664" r:id="rId5"/>
    <p:sldLayoutId id="2147483668" r:id="rId6"/>
    <p:sldLayoutId id="2147483677" r:id="rId7"/>
    <p:sldLayoutId id="2147483673" r:id="rId8"/>
    <p:sldLayoutId id="2147483674" r:id="rId9"/>
    <p:sldLayoutId id="2147483680" r:id="rId10"/>
    <p:sldLayoutId id="2147483678" r:id="rId11"/>
    <p:sldLayoutId id="214748367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69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04900" y="1319230"/>
            <a:ext cx="10668000" cy="2969443"/>
          </a:xfrm>
        </p:spPr>
        <p:txBody>
          <a:bodyPr rtlCol="0">
            <a:normAutofit/>
          </a:bodyPr>
          <a:lstStyle/>
          <a:p>
            <a:pPr rtl="0"/>
            <a:r>
              <a:rPr lang="zh-TW" altLang="en-US" sz="8000" dirty="0"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網站規劃與架構</a:t>
            </a:r>
            <a:endParaRPr lang="en-US" altLang="zh-TW" sz="8000" dirty="0">
              <a:latin typeface="王漢宗細圓體繁" panose="02020300000000000000" pitchFamily="18" charset="-120"/>
              <a:ea typeface="王漢宗細圓體繁" panose="02020300000000000000" pitchFamily="18" charset="-120"/>
            </a:endParaRPr>
          </a:p>
        </p:txBody>
      </p:sp>
      <p:sp>
        <p:nvSpPr>
          <p:cNvPr id="10" name="文字版面配置區 9"/>
          <p:cNvSpPr>
            <a:spLocks noGrp="1"/>
          </p:cNvSpPr>
          <p:nvPr>
            <p:ph type="body" idx="1"/>
          </p:nvPr>
        </p:nvSpPr>
        <p:spPr>
          <a:xfrm>
            <a:off x="824089" y="3776649"/>
            <a:ext cx="10668000" cy="853179"/>
          </a:xfrm>
        </p:spPr>
        <p:txBody>
          <a:bodyPr rtlCol="0"/>
          <a:lstStyle/>
          <a:p>
            <a:pPr rtl="0"/>
            <a:r>
              <a:rPr lang="en-US" altLang="zh-TW" sz="1400" dirty="0"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1410622009</a:t>
            </a:r>
            <a:r>
              <a:rPr lang="zh-TW" altLang="en-US" sz="1400" dirty="0"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林昱沁</a:t>
            </a:r>
            <a:endParaRPr lang="en-US" altLang="zh-TW" sz="1400" dirty="0">
              <a:latin typeface="王漢宗細圓體繁" panose="02020300000000000000" pitchFamily="18" charset="-120"/>
              <a:ea typeface="王漢宗細圓體繁" panose="02020300000000000000" pitchFamily="18" charset="-120"/>
            </a:endParaRPr>
          </a:p>
          <a:p>
            <a:pPr rtl="0"/>
            <a:r>
              <a:rPr lang="en-US" altLang="zh-TW" sz="1400" dirty="0"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1410622010</a:t>
            </a:r>
            <a:r>
              <a:rPr lang="zh-TW" altLang="en-US" sz="1400" dirty="0"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孫佳淇</a:t>
            </a:r>
            <a:endParaRPr lang="en-US" altLang="zh-TW" sz="1400" dirty="0">
              <a:latin typeface="王漢宗細圓體繁" panose="02020300000000000000" pitchFamily="18" charset="-120"/>
              <a:ea typeface="王漢宗細圓體繁" panose="02020300000000000000" pitchFamily="18" charset="-120"/>
            </a:endParaRPr>
          </a:p>
          <a:p>
            <a:pPr rtl="0"/>
            <a:r>
              <a:rPr lang="en-US" altLang="zh-TW" sz="1400" dirty="0"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1410622028</a:t>
            </a:r>
            <a:r>
              <a:rPr lang="zh-TW" altLang="en-US" sz="1400" dirty="0"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林佳叡</a:t>
            </a:r>
            <a:endParaRPr lang="en-US" altLang="zh-TW" sz="1400" dirty="0">
              <a:latin typeface="王漢宗細圓體繁" panose="02020300000000000000" pitchFamily="18" charset="-120"/>
              <a:ea typeface="王漢宗細圓體繁" panose="02020300000000000000" pitchFamily="18" charset="-120"/>
            </a:endParaRPr>
          </a:p>
        </p:txBody>
      </p:sp>
      <p:sp>
        <p:nvSpPr>
          <p:cNvPr id="3" name="矩形: 圓角 2">
            <a:extLst>
              <a:ext uri="{FF2B5EF4-FFF2-40B4-BE49-F238E27FC236}">
                <a16:creationId xmlns:a16="http://schemas.microsoft.com/office/drawing/2014/main" id="{255552B9-619F-464E-8AA0-25446461AEA2}"/>
              </a:ext>
            </a:extLst>
          </p:cNvPr>
          <p:cNvSpPr/>
          <p:nvPr/>
        </p:nvSpPr>
        <p:spPr>
          <a:xfrm>
            <a:off x="361244" y="2291644"/>
            <a:ext cx="462845" cy="254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66463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圓角 11">
            <a:extLst>
              <a:ext uri="{FF2B5EF4-FFF2-40B4-BE49-F238E27FC236}">
                <a16:creationId xmlns:a16="http://schemas.microsoft.com/office/drawing/2014/main" id="{F918438D-478F-4DFA-8687-18F76D8B6157}"/>
              </a:ext>
            </a:extLst>
          </p:cNvPr>
          <p:cNvSpPr/>
          <p:nvPr/>
        </p:nvSpPr>
        <p:spPr>
          <a:xfrm>
            <a:off x="361244" y="2291644"/>
            <a:ext cx="462845" cy="254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26" name="Picture 2" descr="C:\Users\user\Desktop\網頁設計\期末分組\Moistfull Collage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784" y="1944163"/>
            <a:ext cx="10386230" cy="2989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標題 4">
            <a:extLst>
              <a:ext uri="{FF2B5EF4-FFF2-40B4-BE49-F238E27FC236}">
                <a16:creationId xmlns:a16="http://schemas.microsoft.com/office/drawing/2014/main" id="{B2781D62-C96C-471C-BACC-B266ED993033}"/>
              </a:ext>
            </a:extLst>
          </p:cNvPr>
          <p:cNvSpPr txBox="1">
            <a:spLocks/>
          </p:cNvSpPr>
          <p:nvPr/>
        </p:nvSpPr>
        <p:spPr>
          <a:xfrm>
            <a:off x="592666" y="281743"/>
            <a:ext cx="5568696" cy="13350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pPr algn="l"/>
            <a:r>
              <a:rPr lang="en-US" altLang="zh-TW" sz="3600" dirty="0" smtClean="0"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·</a:t>
            </a:r>
            <a:r>
              <a:rPr lang="zh-TW" altLang="en-US" sz="3600" dirty="0" smtClean="0"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產品介紹</a:t>
            </a:r>
            <a:endParaRPr lang="zh-TW" altLang="zh-TW" sz="3600" dirty="0">
              <a:latin typeface="王漢宗細圓體繁" panose="02020300000000000000" pitchFamily="18" charset="-120"/>
              <a:ea typeface="王漢宗細圓體繁" panose="020203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492769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圓角 11">
            <a:extLst>
              <a:ext uri="{FF2B5EF4-FFF2-40B4-BE49-F238E27FC236}">
                <a16:creationId xmlns:a16="http://schemas.microsoft.com/office/drawing/2014/main" id="{F918438D-478F-4DFA-8687-18F76D8B6157}"/>
              </a:ext>
            </a:extLst>
          </p:cNvPr>
          <p:cNvSpPr/>
          <p:nvPr/>
        </p:nvSpPr>
        <p:spPr>
          <a:xfrm>
            <a:off x="361244" y="2291644"/>
            <a:ext cx="462845" cy="254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050" name="Picture 2" descr="C:\Users\user\Desktop\網頁設計\期末分組\水足感膠原高保濕乳霜升級版Moistfull-Collagen-Deep-Crea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2260" y="1465063"/>
            <a:ext cx="6339137" cy="3103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橢圓 4"/>
          <p:cNvSpPr/>
          <p:nvPr/>
        </p:nvSpPr>
        <p:spPr>
          <a:xfrm>
            <a:off x="1053832" y="3946572"/>
            <a:ext cx="1678952" cy="163083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2923827" y="4823771"/>
            <a:ext cx="1602483" cy="155528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/>
          <p:cNvSpPr/>
          <p:nvPr/>
        </p:nvSpPr>
        <p:spPr>
          <a:xfrm>
            <a:off x="5023664" y="4628053"/>
            <a:ext cx="1696825" cy="169682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7228570" y="4678082"/>
            <a:ext cx="1733068" cy="164679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9703750" y="4418475"/>
            <a:ext cx="1653057" cy="167165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9757282" y="2299265"/>
            <a:ext cx="1583703" cy="158370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948150" y="1889142"/>
            <a:ext cx="1672502" cy="167250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1000991" y="2291644"/>
            <a:ext cx="1566820" cy="9156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zh-TW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華康粗圓體" pitchFamily="49" charset="-120"/>
                <a:ea typeface="華康粗圓體" pitchFamily="49" charset="-120"/>
              </a:rPr>
              <a:t>前導精華</a:t>
            </a:r>
            <a:endParaRPr lang="en-US" altLang="zh-TW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華康粗圓體" pitchFamily="49" charset="-120"/>
              <a:ea typeface="華康粗圓體" pitchFamily="49" charset="-120"/>
            </a:endParaRPr>
          </a:p>
          <a:p>
            <a:pPr algn="ctr"/>
            <a:endParaRPr lang="en-US" altLang="zh-TW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華康粗圓體" pitchFamily="49" charset="-120"/>
              <a:ea typeface="華康粗圓體" pitchFamily="49" charset="-120"/>
            </a:endParaRPr>
          </a:p>
          <a:p>
            <a:pPr algn="ctr"/>
            <a:r>
              <a:rPr lang="zh-TW" altLang="zh-TW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華康粗圓體" pitchFamily="49" charset="-120"/>
                <a:ea typeface="華康粗圓體" pitchFamily="49" charset="-120"/>
              </a:rPr>
              <a:t>從保養第一步驟就鎖水</a:t>
            </a:r>
          </a:p>
          <a:p>
            <a:pPr algn="ctr"/>
            <a:r>
              <a:rPr lang="zh-TW" altLang="zh-TW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華康粗圓體" pitchFamily="49" charset="-120"/>
                <a:ea typeface="華康粗圓體" pitchFamily="49" charset="-120"/>
              </a:rPr>
              <a:t>能</a:t>
            </a:r>
            <a:r>
              <a:rPr lang="zh-TW" altLang="zh-TW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華康粗圓體" pitchFamily="49" charset="-120"/>
                <a:ea typeface="華康粗圓體" pitchFamily="49" charset="-120"/>
              </a:rPr>
              <a:t>幫助水分鎖在肌膚的前導</a:t>
            </a:r>
            <a:r>
              <a:rPr lang="zh-TW" altLang="zh-TW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華康粗圓體" pitchFamily="49" charset="-120"/>
                <a:ea typeface="華康粗圓體" pitchFamily="49" charset="-120"/>
              </a:rPr>
              <a:t>精華</a:t>
            </a:r>
            <a:endParaRPr lang="zh-TW" altLang="zh-TW" sz="1050" dirty="0">
              <a:solidFill>
                <a:schemeClr val="tx1">
                  <a:lumMod val="75000"/>
                  <a:lumOff val="25000"/>
                </a:schemeClr>
              </a:solidFill>
              <a:latin typeface="華康粗圓體" pitchFamily="49" charset="-120"/>
              <a:ea typeface="華康粗圓體" pitchFamily="49" charset="-12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1184818" y="4293265"/>
            <a:ext cx="14546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華康粗圓體" pitchFamily="49" charset="-120"/>
                <a:ea typeface="華康粗圓體" pitchFamily="49" charset="-120"/>
              </a:rPr>
              <a:t>凝露</a:t>
            </a:r>
            <a:endParaRPr lang="en-US" altLang="zh-TW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華康粗圓體" pitchFamily="49" charset="-120"/>
              <a:ea typeface="華康粗圓體" pitchFamily="49" charset="-120"/>
            </a:endParaRPr>
          </a:p>
          <a:p>
            <a:pPr algn="ctr"/>
            <a:endParaRPr lang="en-US" altLang="zh-TW" sz="1050" dirty="0" smtClean="0">
              <a:solidFill>
                <a:schemeClr val="tx1">
                  <a:lumMod val="65000"/>
                  <a:lumOff val="35000"/>
                </a:schemeClr>
              </a:solidFill>
              <a:latin typeface="華康粗圓體" pitchFamily="49" charset="-120"/>
              <a:ea typeface="華康粗圓體" pitchFamily="49" charset="-120"/>
            </a:endParaRPr>
          </a:p>
          <a:p>
            <a:pPr algn="ctr"/>
            <a:r>
              <a:rPr lang="zh-TW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華康粗圓體" pitchFamily="49" charset="-120"/>
                <a:ea typeface="華康粗圓體" pitchFamily="49" charset="-120"/>
              </a:rPr>
              <a:t>第二步驟補水</a:t>
            </a:r>
            <a:endParaRPr lang="en-US" altLang="zh-TW" sz="1050" dirty="0" smtClean="0">
              <a:solidFill>
                <a:schemeClr val="tx1">
                  <a:lumMod val="65000"/>
                  <a:lumOff val="35000"/>
                </a:schemeClr>
              </a:solidFill>
              <a:latin typeface="華康粗圓體" pitchFamily="49" charset="-120"/>
              <a:ea typeface="華康粗圓體" pitchFamily="49" charset="-120"/>
            </a:endParaRPr>
          </a:p>
          <a:p>
            <a:pPr algn="ctr"/>
            <a:r>
              <a:rPr lang="zh-TW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華康粗圓體" pitchFamily="49" charset="-120"/>
                <a:ea typeface="華康粗圓體" pitchFamily="49" charset="-120"/>
              </a:rPr>
              <a:t>塗抹肌膚同時感受</a:t>
            </a:r>
            <a:r>
              <a:rPr lang="zh-TW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華康粗圓體" pitchFamily="49" charset="-120"/>
                <a:ea typeface="華康粗圓體" pitchFamily="49" charset="-120"/>
              </a:rPr>
              <a:t>到豐沛水</a:t>
            </a:r>
            <a:r>
              <a:rPr lang="zh-TW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華康粗圓體" pitchFamily="49" charset="-120"/>
                <a:ea typeface="華康粗圓體" pitchFamily="49" charset="-120"/>
              </a:rPr>
              <a:t>感</a:t>
            </a:r>
            <a:endParaRPr lang="en-US" altLang="zh-TW" sz="1050" dirty="0" smtClean="0">
              <a:solidFill>
                <a:schemeClr val="tx1">
                  <a:lumMod val="65000"/>
                  <a:lumOff val="35000"/>
                </a:schemeClr>
              </a:solidFill>
              <a:latin typeface="華康粗圓體" pitchFamily="49" charset="-120"/>
              <a:ea typeface="華康粗圓體" pitchFamily="49" charset="-12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2997724" y="5140000"/>
            <a:ext cx="1454688" cy="9156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華康粗圓體" pitchFamily="49" charset="-120"/>
                <a:ea typeface="華康粗圓體" pitchFamily="49" charset="-120"/>
              </a:rPr>
              <a:t>彈力精華</a:t>
            </a:r>
            <a:endParaRPr lang="en-US" altLang="zh-TW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華康粗圓體" pitchFamily="49" charset="-120"/>
              <a:ea typeface="華康粗圓體" pitchFamily="49" charset="-120"/>
            </a:endParaRPr>
          </a:p>
          <a:p>
            <a:pPr algn="ctr"/>
            <a:endParaRPr lang="en-US" altLang="zh-TW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華康粗圓體" pitchFamily="49" charset="-120"/>
              <a:ea typeface="華康粗圓體" pitchFamily="49" charset="-120"/>
            </a:endParaRPr>
          </a:p>
          <a:p>
            <a:pPr algn="ctr"/>
            <a:r>
              <a:rPr lang="zh-TW" altLang="en-US" sz="1050" dirty="0" smtClean="0">
                <a:latin typeface="華康粗圓體" pitchFamily="49" charset="-120"/>
                <a:ea typeface="華康粗圓體" pitchFamily="49" charset="-120"/>
              </a:rPr>
              <a:t>第三步驟回復彈力</a:t>
            </a:r>
            <a:endParaRPr lang="en-US" altLang="zh-TW" sz="1050" dirty="0" smtClean="0">
              <a:latin typeface="華康粗圓體" pitchFamily="49" charset="-120"/>
              <a:ea typeface="華康粗圓體" pitchFamily="49" charset="-120"/>
            </a:endParaRPr>
          </a:p>
          <a:p>
            <a:pPr algn="ctr"/>
            <a:r>
              <a:rPr lang="zh-TW" altLang="en-US" sz="1050" dirty="0" smtClean="0">
                <a:latin typeface="華康粗圓體" pitchFamily="49" charset="-120"/>
                <a:ea typeface="華康粗圓體" pitchFamily="49" charset="-120"/>
              </a:rPr>
              <a:t>添加</a:t>
            </a:r>
            <a:r>
              <a:rPr lang="zh-TW" altLang="en-US" sz="1050" dirty="0">
                <a:latin typeface="華康粗圓體" pitchFamily="49" charset="-120"/>
                <a:ea typeface="華康粗圓體" pitchFamily="49" charset="-120"/>
              </a:rPr>
              <a:t>魯冰花</a:t>
            </a:r>
            <a:r>
              <a:rPr lang="zh-TW" altLang="en-US" sz="1050" dirty="0" smtClean="0">
                <a:latin typeface="華康粗圓體" pitchFamily="49" charset="-120"/>
                <a:ea typeface="華康粗圓體" pitchFamily="49" charset="-120"/>
              </a:rPr>
              <a:t>成分</a:t>
            </a:r>
            <a:endParaRPr lang="en-US" altLang="zh-TW" sz="1050" dirty="0" smtClean="0">
              <a:latin typeface="華康粗圓體" pitchFamily="49" charset="-120"/>
              <a:ea typeface="華康粗圓體" pitchFamily="49" charset="-120"/>
            </a:endParaRPr>
          </a:p>
          <a:p>
            <a:pPr algn="ctr"/>
            <a:r>
              <a:rPr lang="zh-TW" altLang="zh-TW" sz="1050" dirty="0" smtClean="0">
                <a:latin typeface="華康粗圓體" pitchFamily="49" charset="-120"/>
                <a:ea typeface="華康粗圓體" pitchFamily="49" charset="-120"/>
              </a:rPr>
              <a:t>輕拍</a:t>
            </a:r>
            <a:r>
              <a:rPr lang="zh-TW" altLang="zh-TW" sz="1050" dirty="0">
                <a:latin typeface="華康粗圓體" pitchFamily="49" charset="-120"/>
                <a:ea typeface="華康粗圓體" pitchFamily="49" charset="-120"/>
              </a:rPr>
              <a:t>就能即刻</a:t>
            </a:r>
            <a:r>
              <a:rPr lang="zh-TW" altLang="zh-TW" sz="1050" dirty="0" smtClean="0">
                <a:latin typeface="華康粗圓體" pitchFamily="49" charset="-120"/>
                <a:ea typeface="華康粗圓體" pitchFamily="49" charset="-120"/>
              </a:rPr>
              <a:t>滲透</a:t>
            </a:r>
            <a:endParaRPr lang="en-US" altLang="zh-TW" sz="1050" dirty="0" smtClean="0">
              <a:latin typeface="華康粗圓體" pitchFamily="49" charset="-120"/>
              <a:ea typeface="華康粗圓體" pitchFamily="49" charset="-12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5162321" y="5055204"/>
            <a:ext cx="145468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華康粗圓體" pitchFamily="49" charset="-120"/>
                <a:ea typeface="華康粗圓體" pitchFamily="49" charset="-120"/>
              </a:rPr>
              <a:t>輕盈乳</a:t>
            </a:r>
            <a:endParaRPr lang="en-US" altLang="zh-TW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華康粗圓體" pitchFamily="49" charset="-120"/>
              <a:ea typeface="華康粗圓體" pitchFamily="49" charset="-120"/>
            </a:endParaRPr>
          </a:p>
          <a:p>
            <a:pPr algn="ctr"/>
            <a:endParaRPr lang="en-US" altLang="zh-TW" sz="1000" dirty="0" smtClean="0">
              <a:solidFill>
                <a:schemeClr val="tx1">
                  <a:lumMod val="65000"/>
                  <a:lumOff val="35000"/>
                </a:schemeClr>
              </a:solidFill>
              <a:latin typeface="華康粗圓體" pitchFamily="49" charset="-120"/>
              <a:ea typeface="華康粗圓體" pitchFamily="49" charset="-120"/>
            </a:endParaRPr>
          </a:p>
          <a:p>
            <a:pPr algn="ctr"/>
            <a:r>
              <a:rPr lang="zh-TW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華康粗圓體" pitchFamily="49" charset="-120"/>
                <a:ea typeface="華康粗圓體" pitchFamily="49" charset="-120"/>
              </a:rPr>
              <a:t>第四步驟維持</a:t>
            </a:r>
            <a:endParaRPr lang="en-US" altLang="zh-TW" sz="1000" dirty="0" smtClean="0">
              <a:solidFill>
                <a:schemeClr val="tx1">
                  <a:lumMod val="65000"/>
                  <a:lumOff val="35000"/>
                </a:schemeClr>
              </a:solidFill>
              <a:latin typeface="華康粗圓體" pitchFamily="49" charset="-120"/>
              <a:ea typeface="華康粗圓體" pitchFamily="49" charset="-120"/>
            </a:endParaRPr>
          </a:p>
          <a:p>
            <a:pPr algn="ctr"/>
            <a:r>
              <a:rPr lang="zh-TW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華康粗圓體" pitchFamily="49" charset="-120"/>
                <a:ea typeface="華康粗圓體" pitchFamily="49" charset="-120"/>
              </a:rPr>
              <a:t>輕盈 延展 零負擔</a:t>
            </a:r>
            <a:endParaRPr lang="en-US" altLang="zh-TW" sz="1000" dirty="0" smtClean="0">
              <a:solidFill>
                <a:schemeClr val="tx1">
                  <a:lumMod val="65000"/>
                  <a:lumOff val="35000"/>
                </a:schemeClr>
              </a:solidFill>
              <a:latin typeface="華康粗圓體" pitchFamily="49" charset="-120"/>
              <a:ea typeface="華康粗圓體" pitchFamily="49" charset="-120"/>
            </a:endParaRPr>
          </a:p>
          <a:p>
            <a:pPr algn="ctr"/>
            <a:r>
              <a:rPr lang="zh-TW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華康粗圓體" pitchFamily="49" charset="-120"/>
                <a:ea typeface="華康粗圓體" pitchFamily="49" charset="-120"/>
              </a:rPr>
              <a:t>深入肌膚維持水分</a:t>
            </a:r>
            <a:endParaRPr lang="en-US" altLang="zh-TW" sz="1000" dirty="0" smtClean="0">
              <a:solidFill>
                <a:schemeClr val="tx1">
                  <a:lumMod val="65000"/>
                  <a:lumOff val="35000"/>
                </a:schemeClr>
              </a:solidFill>
              <a:latin typeface="華康粗圓體" pitchFamily="49" charset="-120"/>
              <a:ea typeface="華康粗圓體" pitchFamily="49" charset="-12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7285133" y="5019276"/>
            <a:ext cx="1676505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華康粗圓體" pitchFamily="49" charset="-120"/>
                <a:ea typeface="華康粗圓體" pitchFamily="49" charset="-120"/>
              </a:rPr>
              <a:t>彈力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華康粗圓體" pitchFamily="49" charset="-120"/>
                <a:ea typeface="華康粗圓體" pitchFamily="49" charset="-120"/>
              </a:rPr>
              <a:t>眼</a:t>
            </a:r>
            <a:r>
              <a:rPr lang="zh-TW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華康粗圓體" pitchFamily="49" charset="-120"/>
                <a:ea typeface="華康粗圓體" pitchFamily="49" charset="-120"/>
              </a:rPr>
              <a:t>霜</a:t>
            </a:r>
            <a:endParaRPr lang="en-US" altLang="zh-TW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華康粗圓體" pitchFamily="49" charset="-120"/>
              <a:ea typeface="華康粗圓體" pitchFamily="49" charset="-120"/>
            </a:endParaRPr>
          </a:p>
          <a:p>
            <a:pPr algn="ctr"/>
            <a:endParaRPr lang="en-US" altLang="zh-TW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華康粗圓體" pitchFamily="49" charset="-120"/>
              <a:ea typeface="華康粗圓體" pitchFamily="49" charset="-120"/>
            </a:endParaRPr>
          </a:p>
          <a:p>
            <a:pPr algn="ctr"/>
            <a:r>
              <a:rPr lang="zh-TW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華康粗圓體" pitchFamily="49" charset="-120"/>
                <a:ea typeface="華康粗圓體" pitchFamily="49" charset="-120"/>
              </a:rPr>
              <a:t>第五步驟眼周保濕</a:t>
            </a:r>
            <a:endParaRPr lang="en-US" altLang="zh-TW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華康粗圓體" pitchFamily="49" charset="-120"/>
              <a:ea typeface="華康粗圓體" pitchFamily="49" charset="-120"/>
            </a:endParaRPr>
          </a:p>
          <a:p>
            <a:pPr algn="ctr"/>
            <a:r>
              <a:rPr lang="zh-TW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華康粗圓體" pitchFamily="49" charset="-120"/>
                <a:ea typeface="華康粗圓體" pitchFamily="49" charset="-120"/>
              </a:rPr>
              <a:t>為</a:t>
            </a:r>
            <a:r>
              <a:rPr lang="zh-TW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華康粗圓體" pitchFamily="49" charset="-120"/>
                <a:ea typeface="華康粗圓體" pitchFamily="49" charset="-120"/>
              </a:rPr>
              <a:t>容易乾涸的</a:t>
            </a:r>
            <a:r>
              <a:rPr lang="zh-TW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華康粗圓體" pitchFamily="49" charset="-120"/>
                <a:ea typeface="華康粗圓體" pitchFamily="49" charset="-120"/>
              </a:rPr>
              <a:t>眼</a:t>
            </a:r>
            <a:r>
              <a:rPr lang="zh-TW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華康粗圓體" pitchFamily="49" charset="-120"/>
                <a:ea typeface="華康粗圓體" pitchFamily="49" charset="-120"/>
              </a:rPr>
              <a:t>部肌膚</a:t>
            </a:r>
            <a:endParaRPr lang="en-US" altLang="zh-TW" sz="1050" dirty="0">
              <a:solidFill>
                <a:schemeClr val="tx1">
                  <a:lumMod val="75000"/>
                  <a:lumOff val="25000"/>
                </a:schemeClr>
              </a:solidFill>
              <a:latin typeface="華康粗圓體" pitchFamily="49" charset="-120"/>
              <a:ea typeface="華康粗圓體" pitchFamily="49" charset="-120"/>
            </a:endParaRPr>
          </a:p>
          <a:p>
            <a:pPr algn="ctr"/>
            <a:r>
              <a:rPr lang="zh-TW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華康粗圓體" pitchFamily="49" charset="-120"/>
                <a:ea typeface="華康粗圓體" pitchFamily="49" charset="-120"/>
              </a:rPr>
              <a:t>注入水分</a:t>
            </a:r>
            <a:endParaRPr lang="en-US" altLang="zh-TW" sz="1050" dirty="0" smtClean="0">
              <a:solidFill>
                <a:schemeClr val="tx1">
                  <a:lumMod val="75000"/>
                  <a:lumOff val="25000"/>
                </a:schemeClr>
              </a:solidFill>
              <a:latin typeface="華康粗圓體" pitchFamily="49" charset="-120"/>
              <a:ea typeface="華康粗圓體" pitchFamily="49" charset="-12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9821789" y="4754673"/>
            <a:ext cx="1454688" cy="9156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華康粗圓體" pitchFamily="49" charset="-120"/>
                <a:ea typeface="華康粗圓體" pitchFamily="49" charset="-120"/>
              </a:rPr>
              <a:t>凝霜</a:t>
            </a:r>
            <a:endParaRPr lang="en-US" altLang="zh-TW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華康粗圓體" pitchFamily="49" charset="-120"/>
              <a:ea typeface="華康粗圓體" pitchFamily="49" charset="-120"/>
            </a:endParaRPr>
          </a:p>
          <a:p>
            <a:pPr algn="ctr"/>
            <a:endParaRPr lang="en-US" altLang="zh-TW" sz="1000" dirty="0" smtClean="0">
              <a:solidFill>
                <a:schemeClr val="tx1">
                  <a:lumMod val="65000"/>
                  <a:lumOff val="35000"/>
                </a:schemeClr>
              </a:solidFill>
              <a:latin typeface="華康粗圓體" pitchFamily="49" charset="-120"/>
              <a:ea typeface="華康粗圓體" pitchFamily="49" charset="-120"/>
            </a:endParaRPr>
          </a:p>
          <a:p>
            <a:pPr algn="ctr"/>
            <a:r>
              <a:rPr lang="zh-TW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華康粗圓體" pitchFamily="49" charset="-120"/>
                <a:ea typeface="華康粗圓體" pitchFamily="49" charset="-120"/>
              </a:rPr>
              <a:t>裸膚色水感凝霜</a:t>
            </a:r>
          </a:p>
          <a:p>
            <a:pPr algn="ctr"/>
            <a:r>
              <a:rPr lang="zh-TW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華康粗圓體" pitchFamily="49" charset="-120"/>
                <a:ea typeface="華康粗圓體" pitchFamily="49" charset="-120"/>
              </a:rPr>
              <a:t>即刻吸收使肌膚</a:t>
            </a:r>
            <a:endParaRPr lang="en-US" altLang="zh-TW" sz="1050" dirty="0" smtClean="0">
              <a:solidFill>
                <a:schemeClr val="tx1">
                  <a:lumMod val="65000"/>
                  <a:lumOff val="35000"/>
                </a:schemeClr>
              </a:solidFill>
              <a:latin typeface="華康粗圓體" pitchFamily="49" charset="-120"/>
              <a:ea typeface="華康粗圓體" pitchFamily="49" charset="-120"/>
            </a:endParaRPr>
          </a:p>
          <a:p>
            <a:pPr algn="ctr"/>
            <a:r>
              <a:rPr lang="zh-TW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華康粗圓體" pitchFamily="49" charset="-120"/>
                <a:ea typeface="華康粗圓體" pitchFamily="49" charset="-120"/>
              </a:rPr>
              <a:t>水</a:t>
            </a:r>
            <a:r>
              <a:rPr lang="zh-TW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華康粗圓體" pitchFamily="49" charset="-120"/>
                <a:ea typeface="華康粗圓體" pitchFamily="49" charset="-120"/>
              </a:rPr>
              <a:t>潤</a:t>
            </a:r>
            <a:r>
              <a:rPr lang="zh-TW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華康粗圓體" pitchFamily="49" charset="-120"/>
                <a:ea typeface="華康粗圓體" pitchFamily="49" charset="-120"/>
              </a:rPr>
              <a:t>柔嫩</a:t>
            </a:r>
            <a:endParaRPr lang="en-US" altLang="zh-TW" sz="1050" dirty="0">
              <a:solidFill>
                <a:schemeClr val="tx1">
                  <a:lumMod val="65000"/>
                  <a:lumOff val="35000"/>
                </a:schemeClr>
              </a:solidFill>
              <a:latin typeface="華康粗圓體" pitchFamily="49" charset="-120"/>
              <a:ea typeface="華康粗圓體" pitchFamily="49" charset="-12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9840643" y="2639999"/>
            <a:ext cx="1454688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華康粗圓體" pitchFamily="49" charset="-120"/>
                <a:ea typeface="華康粗圓體" pitchFamily="49" charset="-120"/>
              </a:rPr>
              <a:t>乳霜</a:t>
            </a:r>
            <a:endParaRPr lang="en-US" altLang="zh-TW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華康粗圓體" pitchFamily="49" charset="-120"/>
              <a:ea typeface="華康粗圓體" pitchFamily="49" charset="-120"/>
            </a:endParaRPr>
          </a:p>
          <a:p>
            <a:pPr algn="ctr"/>
            <a:endParaRPr lang="en-US" altLang="zh-TW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華康粗圓體" pitchFamily="49" charset="-120"/>
              <a:ea typeface="華康粗圓體" pitchFamily="49" charset="-120"/>
            </a:endParaRPr>
          </a:p>
          <a:p>
            <a:pPr algn="ctr"/>
            <a:r>
              <a:rPr lang="zh-TW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華康粗圓體" pitchFamily="49" charset="-120"/>
                <a:ea typeface="華康粗圓體" pitchFamily="49" charset="-120"/>
              </a:rPr>
              <a:t>保留豐富水分在</a:t>
            </a:r>
            <a:r>
              <a:rPr lang="zh-TW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華康粗圓體" pitchFamily="49" charset="-120"/>
                <a:ea typeface="華康粗圓體" pitchFamily="49" charset="-120"/>
              </a:rPr>
              <a:t>肌膚</a:t>
            </a:r>
            <a:endParaRPr lang="zh-TW" altLang="en-US" sz="1050" dirty="0">
              <a:solidFill>
                <a:schemeClr val="tx1">
                  <a:lumMod val="75000"/>
                  <a:lumOff val="25000"/>
                </a:schemeClr>
              </a:solidFill>
              <a:latin typeface="華康粗圓體" pitchFamily="49" charset="-120"/>
              <a:ea typeface="華康粗圓體" pitchFamily="49" charset="-120"/>
            </a:endParaRPr>
          </a:p>
          <a:p>
            <a:pPr algn="ctr"/>
            <a:r>
              <a:rPr lang="zh-TW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華康粗圓體" pitchFamily="49" charset="-120"/>
                <a:ea typeface="華康粗圓體" pitchFamily="49" charset="-120"/>
              </a:rPr>
              <a:t>使膚況</a:t>
            </a:r>
            <a:r>
              <a:rPr lang="en-US" altLang="zh-TW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華康粗圓體" pitchFamily="49" charset="-120"/>
                <a:ea typeface="華康粗圓體" pitchFamily="49" charset="-120"/>
              </a:rPr>
              <a:t>Q</a:t>
            </a:r>
            <a:r>
              <a:rPr lang="zh-TW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華康粗圓體" pitchFamily="49" charset="-120"/>
                <a:ea typeface="華康粗圓體" pitchFamily="49" charset="-120"/>
              </a:rPr>
              <a:t>彈</a:t>
            </a:r>
            <a:r>
              <a:rPr lang="zh-TW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華康粗圓體" pitchFamily="49" charset="-120"/>
                <a:ea typeface="華康粗圓體" pitchFamily="49" charset="-120"/>
              </a:rPr>
              <a:t>滋潤</a:t>
            </a:r>
            <a:endParaRPr lang="en-US" altLang="zh-TW" sz="1050" dirty="0" smtClean="0">
              <a:solidFill>
                <a:schemeClr val="tx1">
                  <a:lumMod val="75000"/>
                  <a:lumOff val="25000"/>
                </a:schemeClr>
              </a:solidFill>
              <a:latin typeface="華康粗圓體" pitchFamily="49" charset="-120"/>
              <a:ea typeface="華康粗圓體" pitchFamily="49" charset="-120"/>
            </a:endParaRPr>
          </a:p>
        </p:txBody>
      </p:sp>
      <p:sp>
        <p:nvSpPr>
          <p:cNvPr id="20" name="標題 4">
            <a:extLst>
              <a:ext uri="{FF2B5EF4-FFF2-40B4-BE49-F238E27FC236}">
                <a16:creationId xmlns:a16="http://schemas.microsoft.com/office/drawing/2014/main" id="{B2781D62-C96C-471C-BACC-B266ED993033}"/>
              </a:ext>
            </a:extLst>
          </p:cNvPr>
          <p:cNvSpPr txBox="1">
            <a:spLocks/>
          </p:cNvSpPr>
          <p:nvPr/>
        </p:nvSpPr>
        <p:spPr>
          <a:xfrm>
            <a:off x="3577480" y="291170"/>
            <a:ext cx="5568696" cy="13350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zh-TW" altLang="zh-TW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華康粗圓體" pitchFamily="49" charset="-120"/>
                <a:ea typeface="華康粗圓體" pitchFamily="49" charset="-120"/>
              </a:rPr>
              <a:t>水足感高保</a:t>
            </a:r>
            <a:r>
              <a:rPr lang="zh-TW" altLang="zh-TW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華康粗圓體" pitchFamily="49" charset="-120"/>
                <a:ea typeface="華康粗圓體" pitchFamily="49" charset="-120"/>
              </a:rPr>
              <a:t>濕</a:t>
            </a:r>
            <a:r>
              <a:rPr lang="zh-TW" alt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華康粗圓體" pitchFamily="49" charset="-120"/>
                <a:ea typeface="華康粗圓體" pitchFamily="49" charset="-120"/>
              </a:rPr>
              <a:t>系列</a:t>
            </a:r>
            <a:endParaRPr lang="en-US" altLang="zh-TW" sz="3600" dirty="0">
              <a:solidFill>
                <a:schemeClr val="tx1">
                  <a:lumMod val="65000"/>
                  <a:lumOff val="35000"/>
                </a:schemeClr>
              </a:solidFill>
              <a:latin typeface="華康粗圓體" pitchFamily="49" charset="-120"/>
              <a:ea typeface="華康粗圓體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378421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24089" y="1862201"/>
            <a:ext cx="10668000" cy="2969443"/>
          </a:xfrm>
        </p:spPr>
        <p:txBody>
          <a:bodyPr rtlCol="0">
            <a:normAutofit/>
          </a:bodyPr>
          <a:lstStyle/>
          <a:p>
            <a:pPr rtl="0"/>
            <a:r>
              <a:rPr lang="zh-TW" altLang="en-US" sz="7200" noProof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感謝觀看</a:t>
            </a:r>
          </a:p>
        </p:txBody>
      </p: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BDFB5F64-D134-4847-A717-C755F833B293}"/>
              </a:ext>
            </a:extLst>
          </p:cNvPr>
          <p:cNvSpPr/>
          <p:nvPr/>
        </p:nvSpPr>
        <p:spPr>
          <a:xfrm>
            <a:off x="361244" y="2291644"/>
            <a:ext cx="462845" cy="254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2546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標題 10">
            <a:extLst>
              <a:ext uri="{FF2B5EF4-FFF2-40B4-BE49-F238E27FC236}">
                <a16:creationId xmlns:a16="http://schemas.microsoft.com/office/drawing/2014/main" id="{7E19986B-6BF1-4ACF-B9CC-DBD1466DD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8918" y="1582659"/>
            <a:ext cx="5013430" cy="900935"/>
          </a:xfrm>
        </p:spPr>
        <p:txBody>
          <a:bodyPr rtlCol="0"/>
          <a:lstStyle/>
          <a:p>
            <a:r>
              <a:rPr lang="zh-TW" altLang="en-US" dirty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保養品的</a:t>
            </a:r>
            <a:r>
              <a:rPr lang="en-US" altLang="zh-TW" dirty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/>
            </a:r>
            <a:br>
              <a:rPr lang="en-US" altLang="zh-TW" dirty="0">
                <a:latin typeface="華康中特圓體" panose="020F0809000000000000" pitchFamily="49" charset="-120"/>
                <a:ea typeface="華康中特圓體" panose="020F0809000000000000" pitchFamily="49" charset="-120"/>
              </a:rPr>
            </a:br>
            <a:r>
              <a:rPr lang="zh-TW" altLang="en-US" dirty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活動式網頁</a:t>
            </a:r>
            <a:endParaRPr lang="en-US" altLang="zh-TW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2"/>
          </p:nvPr>
        </p:nvSpPr>
        <p:spPr>
          <a:xfrm>
            <a:off x="1572899" y="2737317"/>
            <a:ext cx="5013429" cy="2980197"/>
          </a:xfrm>
        </p:spPr>
        <p:txBody>
          <a:bodyPr rtlCol="0"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zh-TW" altLang="en-US" sz="2800" dirty="0"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商品頁面的設計，對於網路銷售相當重要。特別是中小企業品牌，即便商品再好，失敗的商品頁面也會破壞商品的名譽，做好一個好的形象業面更能提升商品的曝光率。</a:t>
            </a:r>
            <a:endParaRPr lang="en-US" altLang="zh-TW" sz="2800" dirty="0">
              <a:latin typeface="王漢宗細圓體繁" panose="02020300000000000000" pitchFamily="18" charset="-120"/>
              <a:ea typeface="王漢宗細圓體繁" panose="02020300000000000000" pitchFamily="18" charset="-120"/>
            </a:endParaRPr>
          </a:p>
        </p:txBody>
      </p:sp>
      <p:sp>
        <p:nvSpPr>
          <p:cNvPr id="8" name="橢圓​​ 7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1329322" y="5717514"/>
            <a:ext cx="1012464" cy="1007136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sz="27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0" name="投影片編號 04">
            <a:extLst>
              <a:ext uri="{FF2B5EF4-FFF2-40B4-BE49-F238E27FC236}">
                <a16:creationId xmlns:a16="http://schemas.microsoft.com/office/drawing/2014/main" id="{979C3E78-CF44-41DC-A57F-A9DFA28E5F1F}"/>
              </a:ext>
            </a:extLst>
          </p:cNvPr>
          <p:cNvSpPr txBox="1">
            <a:spLocks/>
          </p:cNvSpPr>
          <p:nvPr/>
        </p:nvSpPr>
        <p:spPr>
          <a:xfrm>
            <a:off x="10919584" y="441326"/>
            <a:ext cx="703476" cy="244475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803" b="1" kern="1200">
                <a:solidFill>
                  <a:schemeClr val="tx1">
                    <a:alpha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fld id="{D8D877B3-D348-4611-9BDB-C5374591D951}" type="slidenum">
              <a:rPr lang="en-US" altLang="zh-TW" sz="1000" smtClean="0">
                <a:solidFill>
                  <a:schemeClr val="bg1">
                    <a:alpha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pPr rtl="0"/>
              <a:t>2</a:t>
            </a:fld>
            <a:endParaRPr lang="zh-TW" altLang="en-US" sz="1000" dirty="0">
              <a:solidFill>
                <a:schemeClr val="bg1">
                  <a:alpha val="50000"/>
                </a:schemeClr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A3C90587-8944-484E-9A51-97CA1C2E1119}"/>
              </a:ext>
            </a:extLst>
          </p:cNvPr>
          <p:cNvSpPr/>
          <p:nvPr/>
        </p:nvSpPr>
        <p:spPr>
          <a:xfrm>
            <a:off x="361244" y="2291644"/>
            <a:ext cx="462845" cy="254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" name="圖片版面配置區 5">
            <a:extLst>
              <a:ext uri="{FF2B5EF4-FFF2-40B4-BE49-F238E27FC236}">
                <a16:creationId xmlns:a16="http://schemas.microsoft.com/office/drawing/2014/main" id="{F26F06B2-EECF-4512-B175-58DDD754B10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/>
          <a:srcRect l="10236" r="1023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34107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圖表 3" descr="圖表">
            <a:extLst>
              <a:ext uri="{FF2B5EF4-FFF2-40B4-BE49-F238E27FC236}">
                <a16:creationId xmlns:a16="http://schemas.microsoft.com/office/drawing/2014/main" id="{6573B952-4CEE-4757-91AB-02A6F22E1CF3}"/>
              </a:ext>
            </a:extLst>
          </p:cNvPr>
          <p:cNvGraphicFramePr>
            <a:graphicFrameLocks noGrp="1"/>
          </p:cNvGraphicFramePr>
          <p:nvPr>
            <p:ph type="pic" sz="quarter" idx="10"/>
            <p:extLst>
              <p:ext uri="{D42A27DB-BD31-4B8C-83A1-F6EECF244321}">
                <p14:modId xmlns:p14="http://schemas.microsoft.com/office/powerpoint/2010/main" val="3906502177"/>
              </p:ext>
            </p:extLst>
          </p:nvPr>
        </p:nvGraphicFramePr>
        <p:xfrm>
          <a:off x="1244442" y="728869"/>
          <a:ext cx="4474265" cy="57514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標題 6">
            <a:extLst>
              <a:ext uri="{FF2B5EF4-FFF2-40B4-BE49-F238E27FC236}">
                <a16:creationId xmlns:a16="http://schemas.microsoft.com/office/drawing/2014/main" id="{C9A4E0CB-4EDE-4804-9D26-D1BDF9254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3295" y="1449414"/>
            <a:ext cx="4671959" cy="1331680"/>
          </a:xfrm>
        </p:spPr>
        <p:txBody>
          <a:bodyPr/>
          <a:lstStyle/>
          <a:p>
            <a:pPr marL="571500" indent="-571500"/>
            <a:r>
              <a:rPr lang="zh-TW" altLang="zh-TW" dirty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網站的目標客戶是誰</a:t>
            </a:r>
            <a:r>
              <a:rPr lang="en-US" altLang="zh-TW" dirty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?</a:t>
            </a:r>
            <a:endParaRPr lang="zh-TW" altLang="zh-TW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E1943A8-E936-4952-8292-576B4D8D954D}"/>
              </a:ext>
            </a:extLst>
          </p:cNvPr>
          <p:cNvSpPr/>
          <p:nvPr/>
        </p:nvSpPr>
        <p:spPr>
          <a:xfrm>
            <a:off x="6803512" y="2777781"/>
            <a:ext cx="434174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4800">
              <a:spcAft>
                <a:spcPts val="0"/>
              </a:spcAft>
            </a:pPr>
            <a:r>
              <a:rPr lang="zh-TW" altLang="zh-TW" sz="2000" kern="100" dirty="0">
                <a:latin typeface="王漢宗細圓體繁" panose="02020300000000000000" pitchFamily="18" charset="-120"/>
                <a:ea typeface="王漢宗細圓體繁" panose="02020300000000000000" pitchFamily="18" charset="-120"/>
                <a:cs typeface="Arial" panose="020B0604020202020204" pitchFamily="34" charset="0"/>
              </a:rPr>
              <a:t>主要客群</a:t>
            </a:r>
            <a:r>
              <a:rPr lang="en-US" altLang="zh-TW" sz="2000" kern="100" dirty="0">
                <a:latin typeface="王漢宗細圓體繁" panose="02020300000000000000" pitchFamily="18" charset="-120"/>
                <a:ea typeface="王漢宗細圓體繁" panose="02020300000000000000" pitchFamily="18" charset="-120"/>
                <a:cs typeface="Times New Roman" panose="02020603050405020304" pitchFamily="18" charset="0"/>
              </a:rPr>
              <a:t>: 25-34</a:t>
            </a:r>
            <a:r>
              <a:rPr lang="zh-TW" altLang="zh-TW" sz="2000" kern="100" dirty="0">
                <a:latin typeface="王漢宗細圓體繁" panose="02020300000000000000" pitchFamily="18" charset="-120"/>
                <a:ea typeface="王漢宗細圓體繁" panose="02020300000000000000" pitchFamily="18" charset="-120"/>
                <a:cs typeface="Arial" panose="020B0604020202020204" pitchFamily="34" charset="0"/>
              </a:rPr>
              <a:t>歲女性</a:t>
            </a:r>
            <a:endParaRPr lang="zh-TW" altLang="zh-TW" sz="2800" kern="100" dirty="0">
              <a:latin typeface="王漢宗細圓體繁" panose="02020300000000000000" pitchFamily="18" charset="-120"/>
              <a:ea typeface="王漢宗細圓體繁" panose="02020300000000000000" pitchFamily="18" charset="-120"/>
              <a:cs typeface="Times New Roman" panose="02020603050405020304" pitchFamily="18" charset="0"/>
            </a:endParaRPr>
          </a:p>
          <a:p>
            <a:pPr marL="304800">
              <a:spcAft>
                <a:spcPts val="0"/>
              </a:spcAft>
            </a:pPr>
            <a:r>
              <a:rPr lang="en-US" altLang="zh-TW" sz="2400" kern="100" dirty="0">
                <a:latin typeface="王漢宗細圓體繁" panose="02020300000000000000" pitchFamily="18" charset="-120"/>
                <a:ea typeface="王漢宗細圓體繁" panose="02020300000000000000" pitchFamily="18" charset="-120"/>
                <a:cs typeface="Times New Roman" panose="02020603050405020304" pitchFamily="18" charset="0"/>
              </a:rPr>
              <a:t> </a:t>
            </a:r>
            <a:endParaRPr lang="zh-TW" altLang="zh-TW" sz="2400" kern="100" dirty="0">
              <a:latin typeface="王漢宗細圓體繁" panose="02020300000000000000" pitchFamily="18" charset="-120"/>
              <a:ea typeface="王漢宗細圓體繁" panose="02020300000000000000" pitchFamily="18" charset="-120"/>
              <a:cs typeface="Times New Roman" panose="02020603050405020304" pitchFamily="18" charset="0"/>
            </a:endParaRPr>
          </a:p>
          <a:p>
            <a:pPr marL="304800">
              <a:spcAft>
                <a:spcPts val="0"/>
              </a:spcAft>
            </a:pPr>
            <a:r>
              <a:rPr lang="zh-TW" altLang="en-US" sz="2400" kern="100" dirty="0">
                <a:latin typeface="王漢宗細圓體繁" panose="02020300000000000000" pitchFamily="18" charset="-120"/>
                <a:ea typeface="王漢宗細圓體繁" panose="02020300000000000000" pitchFamily="18" charset="-120"/>
                <a:cs typeface="Times New Roman" panose="02020603050405020304" pitchFamily="18" charset="0"/>
              </a:rPr>
              <a:t>左圖</a:t>
            </a:r>
            <a:r>
              <a:rPr lang="zh-TW" altLang="zh-TW" sz="2400" kern="100" dirty="0">
                <a:latin typeface="王漢宗細圓體繁" panose="02020300000000000000" pitchFamily="18" charset="-120"/>
                <a:ea typeface="王漢宗細圓體繁" panose="02020300000000000000" pitchFamily="18" charset="-120"/>
                <a:cs typeface="Times New Roman" panose="02020603050405020304" pitchFamily="18" charset="0"/>
              </a:rPr>
              <a:t>為統計資料，</a:t>
            </a:r>
            <a:r>
              <a:rPr lang="en-US" altLang="zh-TW" sz="2400" kern="100" dirty="0">
                <a:latin typeface="王漢宗細圓體繁" panose="02020300000000000000" pitchFamily="18" charset="-120"/>
                <a:ea typeface="王漢宗細圓體繁" panose="02020300000000000000" pitchFamily="18" charset="-120"/>
                <a:cs typeface="Times New Roman" panose="02020603050405020304" pitchFamily="18" charset="0"/>
              </a:rPr>
              <a:t>25-34 (</a:t>
            </a:r>
            <a:r>
              <a:rPr lang="zh-TW" altLang="zh-TW" sz="2400" kern="100" dirty="0">
                <a:latin typeface="王漢宗細圓體繁" panose="02020300000000000000" pitchFamily="18" charset="-120"/>
                <a:ea typeface="王漢宗細圓體繁" panose="02020300000000000000" pitchFamily="18" charset="-120"/>
                <a:cs typeface="Times New Roman" panose="02020603050405020304" pitchFamily="18" charset="0"/>
              </a:rPr>
              <a:t>歲</a:t>
            </a:r>
            <a:r>
              <a:rPr lang="en-US" altLang="zh-TW" sz="2400" kern="100" dirty="0">
                <a:latin typeface="王漢宗細圓體繁" panose="02020300000000000000" pitchFamily="18" charset="-120"/>
                <a:ea typeface="王漢宗細圓體繁" panose="02020300000000000000" pitchFamily="18" charset="-120"/>
                <a:cs typeface="Times New Roman" panose="02020603050405020304" pitchFamily="18" charset="0"/>
              </a:rPr>
              <a:t>)</a:t>
            </a:r>
            <a:r>
              <a:rPr lang="zh-TW" altLang="zh-TW" sz="2400" kern="100" dirty="0">
                <a:latin typeface="王漢宗細圓體繁" panose="02020300000000000000" pitchFamily="18" charset="-120"/>
                <a:ea typeface="王漢宗細圓體繁" panose="02020300000000000000" pitchFamily="18" charset="-120"/>
                <a:cs typeface="Times New Roman" panose="02020603050405020304" pitchFamily="18" charset="0"/>
              </a:rPr>
              <a:t>關注保養人群比例最高，為網路瀏覽保養品的族群之主要年齡區段。</a:t>
            </a:r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E7C5D92B-72ED-4318-8160-EE514F26D809}"/>
              </a:ext>
            </a:extLst>
          </p:cNvPr>
          <p:cNvSpPr/>
          <p:nvPr/>
        </p:nvSpPr>
        <p:spPr>
          <a:xfrm>
            <a:off x="361244" y="2291644"/>
            <a:ext cx="462845" cy="254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9470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C11049C2-2042-4801-8484-F945CE51F09F}"/>
              </a:ext>
            </a:extLst>
          </p:cNvPr>
          <p:cNvSpPr txBox="1">
            <a:spLocks/>
          </p:cNvSpPr>
          <p:nvPr/>
        </p:nvSpPr>
        <p:spPr>
          <a:xfrm>
            <a:off x="1581916" y="1170784"/>
            <a:ext cx="7820425" cy="13350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zh-TW" altLang="zh-TW" dirty="0">
                <a:latin typeface="華康粗圓體" panose="020F0709000000000000" pitchFamily="49" charset="-120"/>
                <a:ea typeface="華康粗圓體" panose="020F0709000000000000" pitchFamily="49" charset="-120"/>
              </a:rPr>
              <a:t>網站希望達到的目標為何</a:t>
            </a:r>
            <a:r>
              <a:rPr lang="en-US" altLang="zh-TW" dirty="0">
                <a:latin typeface="華康粗圓體" panose="020F0709000000000000" pitchFamily="49" charset="-120"/>
                <a:ea typeface="華康粗圓體" panose="020F0709000000000000" pitchFamily="49" charset="-120"/>
              </a:rPr>
              <a:t>?</a:t>
            </a:r>
            <a:endParaRPr lang="zh-TW" altLang="zh-TW" dirty="0">
              <a:latin typeface="華康粗圓體" panose="020F0709000000000000" pitchFamily="49" charset="-120"/>
              <a:ea typeface="華康粗圓體" panose="020F0709000000000000" pitchFamily="49" charset="-120"/>
            </a:endParaRPr>
          </a:p>
        </p:txBody>
      </p:sp>
      <p:sp>
        <p:nvSpPr>
          <p:cNvPr id="6" name="文字版面配置區 10">
            <a:extLst>
              <a:ext uri="{FF2B5EF4-FFF2-40B4-BE49-F238E27FC236}">
                <a16:creationId xmlns:a16="http://schemas.microsoft.com/office/drawing/2014/main" id="{B5BD41E9-DD08-4C67-9C20-219D47AA796F}"/>
              </a:ext>
            </a:extLst>
          </p:cNvPr>
          <p:cNvSpPr txBox="1">
            <a:spLocks/>
          </p:cNvSpPr>
          <p:nvPr/>
        </p:nvSpPr>
        <p:spPr>
          <a:xfrm>
            <a:off x="1581916" y="2668368"/>
            <a:ext cx="7834730" cy="3550187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zh-TW" sz="2400" dirty="0"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希望使用者在瀏覽完網站後與你們進行商品往來</a:t>
            </a:r>
          </a:p>
          <a:p>
            <a:r>
              <a:rPr lang="zh-TW" altLang="zh-TW" sz="2400" dirty="0"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希望藉由網站增加商品的銷售管道</a:t>
            </a:r>
          </a:p>
          <a:p>
            <a:r>
              <a:rPr lang="zh-TW" altLang="zh-TW" sz="2400" dirty="0"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希望能夠增加商品的曝光率</a:t>
            </a:r>
          </a:p>
          <a:p>
            <a:r>
              <a:rPr lang="zh-TW" altLang="zh-TW" sz="2400" dirty="0"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因應設計趨勢製作響應式網頁設計</a:t>
            </a:r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C4D3F74A-C619-4D48-B0F1-EC81E7ABF617}"/>
              </a:ext>
            </a:extLst>
          </p:cNvPr>
          <p:cNvSpPr/>
          <p:nvPr/>
        </p:nvSpPr>
        <p:spPr>
          <a:xfrm>
            <a:off x="361244" y="2291644"/>
            <a:ext cx="462845" cy="254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5169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淘宝网Chenying0907出品 15">
            <a:extLst>
              <a:ext uri="{FF2B5EF4-FFF2-40B4-BE49-F238E27FC236}">
                <a16:creationId xmlns:a16="http://schemas.microsoft.com/office/drawing/2014/main" id="{477DA8E2-5627-4E3A-A6AE-F6B4D0F1CE32}"/>
              </a:ext>
            </a:extLst>
          </p:cNvPr>
          <p:cNvSpPr/>
          <p:nvPr/>
        </p:nvSpPr>
        <p:spPr>
          <a:xfrm rot="9205952">
            <a:off x="4931987" y="3424192"/>
            <a:ext cx="2247068" cy="249819"/>
          </a:xfrm>
          <a:prstGeom prst="rect">
            <a:avLst/>
          </a:prstGeom>
          <a:solidFill>
            <a:srgbClr val="00ACBE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A783A"/>
              </a:solidFill>
              <a:latin typeface="Impact MT Std" pitchFamily="34" charset="0"/>
            </a:endParaRPr>
          </a:p>
        </p:txBody>
      </p:sp>
      <p:sp>
        <p:nvSpPr>
          <p:cNvPr id="7" name="淘宝网Chenying0907出品 16">
            <a:extLst>
              <a:ext uri="{FF2B5EF4-FFF2-40B4-BE49-F238E27FC236}">
                <a16:creationId xmlns:a16="http://schemas.microsoft.com/office/drawing/2014/main" id="{6E7629C4-CF70-4D03-8CFB-8C05B4176635}"/>
              </a:ext>
            </a:extLst>
          </p:cNvPr>
          <p:cNvSpPr/>
          <p:nvPr/>
        </p:nvSpPr>
        <p:spPr>
          <a:xfrm rot="2256138">
            <a:off x="4655027" y="4617089"/>
            <a:ext cx="2539871" cy="233992"/>
          </a:xfrm>
          <a:prstGeom prst="rect">
            <a:avLst/>
          </a:prstGeom>
          <a:solidFill>
            <a:srgbClr val="F8353D"/>
          </a:solidFill>
          <a:ln>
            <a:noFill/>
          </a:ln>
          <a:effectLst>
            <a:innerShdw blurRad="50800" dist="50800" dir="13500000">
              <a:prstClr val="black">
                <a:alpha val="3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A783A"/>
              </a:solidFill>
              <a:latin typeface="Impact MT Std" pitchFamily="34" charset="0"/>
            </a:endParaRPr>
          </a:p>
        </p:txBody>
      </p:sp>
      <p:sp>
        <p:nvSpPr>
          <p:cNvPr id="8" name="淘宝网Chenying0907出品 17">
            <a:extLst>
              <a:ext uri="{FF2B5EF4-FFF2-40B4-BE49-F238E27FC236}">
                <a16:creationId xmlns:a16="http://schemas.microsoft.com/office/drawing/2014/main" id="{48AC929A-0E89-4AF6-8A21-115F2417BCC6}"/>
              </a:ext>
            </a:extLst>
          </p:cNvPr>
          <p:cNvSpPr/>
          <p:nvPr/>
        </p:nvSpPr>
        <p:spPr>
          <a:xfrm rot="2256138">
            <a:off x="4655027" y="2085506"/>
            <a:ext cx="2539871" cy="233992"/>
          </a:xfrm>
          <a:prstGeom prst="rect">
            <a:avLst/>
          </a:prstGeom>
          <a:solidFill>
            <a:srgbClr val="FFB850"/>
          </a:solidFill>
          <a:ln>
            <a:noFill/>
          </a:ln>
          <a:effectLst>
            <a:innerShdw blurRad="50800" dist="50800" dir="16200000">
              <a:prstClr val="black">
                <a:alpha val="3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A783A"/>
              </a:solidFill>
              <a:latin typeface="Impact MT Std" pitchFamily="34" charset="0"/>
            </a:endParaRPr>
          </a:p>
        </p:txBody>
      </p:sp>
      <p:grpSp>
        <p:nvGrpSpPr>
          <p:cNvPr id="9" name="淘宝网Chenying0907出品 18">
            <a:extLst>
              <a:ext uri="{FF2B5EF4-FFF2-40B4-BE49-F238E27FC236}">
                <a16:creationId xmlns:a16="http://schemas.microsoft.com/office/drawing/2014/main" id="{67835E58-306E-4561-A18D-5E654B8C2543}"/>
              </a:ext>
            </a:extLst>
          </p:cNvPr>
          <p:cNvGrpSpPr/>
          <p:nvPr/>
        </p:nvGrpSpPr>
        <p:grpSpPr>
          <a:xfrm>
            <a:off x="4609713" y="1082217"/>
            <a:ext cx="894821" cy="769410"/>
            <a:chOff x="4609713" y="938201"/>
            <a:chExt cx="894821" cy="769410"/>
          </a:xfrm>
        </p:grpSpPr>
        <p:sp>
          <p:nvSpPr>
            <p:cNvPr id="12" name="圆角淘宝网Chenying0907出品 21">
              <a:extLst>
                <a:ext uri="{FF2B5EF4-FFF2-40B4-BE49-F238E27FC236}">
                  <a16:creationId xmlns:a16="http://schemas.microsoft.com/office/drawing/2014/main" id="{0AC8A7CF-8F16-49FF-A6A1-B28C67362E2E}"/>
                </a:ext>
              </a:extLst>
            </p:cNvPr>
            <p:cNvSpPr/>
            <p:nvPr/>
          </p:nvSpPr>
          <p:spPr>
            <a:xfrm>
              <a:off x="4609713" y="938201"/>
              <a:ext cx="769410" cy="769410"/>
            </a:xfrm>
            <a:prstGeom prst="roundRect">
              <a:avLst/>
            </a:prstGeom>
            <a:gradFill>
              <a:gsLst>
                <a:gs pos="100000">
                  <a:schemeClr val="accent1">
                    <a:lumMod val="5000"/>
                    <a:lumOff val="95000"/>
                  </a:schemeClr>
                </a:gs>
                <a:gs pos="0">
                  <a:srgbClr val="EEEEEE"/>
                </a:gs>
              </a:gsLst>
              <a:lin ang="8100000" scaled="0"/>
            </a:gradFill>
            <a:ln w="1270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rgbClr val="EEEEEE"/>
                  </a:gs>
                </a:gsLst>
                <a:lin ang="8100000" scaled="0"/>
              </a:gradFill>
            </a:ln>
            <a:effectLst>
              <a:outerShdw blurRad="101600" dist="50800" dir="8100000" algn="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B850"/>
                </a:solidFill>
                <a:latin typeface="Impact MT Std" pitchFamily="34" charset="0"/>
              </a:endParaRPr>
            </a:p>
          </p:txBody>
        </p:sp>
        <p:sp>
          <p:nvSpPr>
            <p:cNvPr id="11" name="淘宝网Chenying0907出品 23">
              <a:extLst>
                <a:ext uri="{FF2B5EF4-FFF2-40B4-BE49-F238E27FC236}">
                  <a16:creationId xmlns:a16="http://schemas.microsoft.com/office/drawing/2014/main" id="{245BBC2D-6063-418E-B2E4-51444036A4B5}"/>
                </a:ext>
              </a:extLst>
            </p:cNvPr>
            <p:cNvSpPr txBox="1"/>
            <p:nvPr/>
          </p:nvSpPr>
          <p:spPr>
            <a:xfrm>
              <a:off x="4688057" y="1035734"/>
              <a:ext cx="81647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200" dirty="0">
                  <a:solidFill>
                    <a:srgbClr val="FFB850"/>
                  </a:solidFill>
                  <a:latin typeface="Impact MT Std" pitchFamily="34" charset="0"/>
                  <a:cs typeface="Aharoni" panose="02010803020104030203" pitchFamily="2" charset="-79"/>
                </a:rPr>
                <a:t>01</a:t>
              </a:r>
              <a:endParaRPr lang="zh-CN" altLang="en-US" sz="3200" dirty="0">
                <a:solidFill>
                  <a:srgbClr val="FFB850"/>
                </a:solidFill>
                <a:latin typeface="Impact MT Std" pitchFamily="34" charset="0"/>
                <a:cs typeface="Aharoni" panose="02010803020104030203" pitchFamily="2" charset="-79"/>
              </a:endParaRPr>
            </a:p>
          </p:txBody>
        </p:sp>
      </p:grpSp>
      <p:grpSp>
        <p:nvGrpSpPr>
          <p:cNvPr id="14" name="淘宝网Chenying0907出品 23">
            <a:extLst>
              <a:ext uri="{FF2B5EF4-FFF2-40B4-BE49-F238E27FC236}">
                <a16:creationId xmlns:a16="http://schemas.microsoft.com/office/drawing/2014/main" id="{BC5E2953-8C5B-422D-8A51-4DB9A9B2B036}"/>
              </a:ext>
            </a:extLst>
          </p:cNvPr>
          <p:cNvGrpSpPr/>
          <p:nvPr/>
        </p:nvGrpSpPr>
        <p:grpSpPr>
          <a:xfrm>
            <a:off x="6619070" y="2509458"/>
            <a:ext cx="769410" cy="769410"/>
            <a:chOff x="6619070" y="2365442"/>
            <a:chExt cx="769410" cy="769410"/>
          </a:xfrm>
        </p:grpSpPr>
        <p:sp>
          <p:nvSpPr>
            <p:cNvPr id="17" name="圆角淘宝网Chenying0907出品 26">
              <a:extLst>
                <a:ext uri="{FF2B5EF4-FFF2-40B4-BE49-F238E27FC236}">
                  <a16:creationId xmlns:a16="http://schemas.microsoft.com/office/drawing/2014/main" id="{CBCF08B9-C973-4D39-9A2C-92E2F1B1FD6D}"/>
                </a:ext>
              </a:extLst>
            </p:cNvPr>
            <p:cNvSpPr/>
            <p:nvPr/>
          </p:nvSpPr>
          <p:spPr>
            <a:xfrm>
              <a:off x="6619070" y="2365442"/>
              <a:ext cx="769410" cy="769410"/>
            </a:xfrm>
            <a:prstGeom prst="roundRect">
              <a:avLst/>
            </a:prstGeom>
            <a:gradFill>
              <a:gsLst>
                <a:gs pos="100000">
                  <a:schemeClr val="accent1">
                    <a:lumMod val="5000"/>
                    <a:lumOff val="95000"/>
                  </a:schemeClr>
                </a:gs>
                <a:gs pos="0">
                  <a:srgbClr val="EEEEEE"/>
                </a:gs>
              </a:gsLst>
              <a:lin ang="8100000" scaled="0"/>
            </a:gradFill>
            <a:ln w="1270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rgbClr val="EEEEEE"/>
                  </a:gs>
                </a:gsLst>
                <a:lin ang="8100000" scaled="0"/>
              </a:gradFill>
            </a:ln>
            <a:effectLst>
              <a:outerShdw blurRad="101600" dist="50800" dir="8100000" algn="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ACBE"/>
                </a:solidFill>
                <a:latin typeface="Impact MT Std" pitchFamily="34" charset="0"/>
              </a:endParaRPr>
            </a:p>
          </p:txBody>
        </p:sp>
        <p:sp>
          <p:nvSpPr>
            <p:cNvPr id="16" name="淘宝网Chenying0907出品 24">
              <a:extLst>
                <a:ext uri="{FF2B5EF4-FFF2-40B4-BE49-F238E27FC236}">
                  <a16:creationId xmlns:a16="http://schemas.microsoft.com/office/drawing/2014/main" id="{6936638F-B184-41C5-9D88-8A24BC5E147A}"/>
                </a:ext>
              </a:extLst>
            </p:cNvPr>
            <p:cNvSpPr txBox="1"/>
            <p:nvPr/>
          </p:nvSpPr>
          <p:spPr>
            <a:xfrm>
              <a:off x="6700219" y="2496463"/>
              <a:ext cx="68618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rgbClr val="00ACBE"/>
                  </a:solidFill>
                  <a:latin typeface="Impact MT Std" pitchFamily="34" charset="0"/>
                  <a:cs typeface="Aharoni" panose="02010803020104030203" pitchFamily="2" charset="-79"/>
                </a:rPr>
                <a:t>02</a:t>
              </a:r>
              <a:endParaRPr lang="zh-CN" altLang="en-US" sz="3200" dirty="0">
                <a:solidFill>
                  <a:srgbClr val="00ACBE"/>
                </a:solidFill>
                <a:latin typeface="Impact MT Std" pitchFamily="34" charset="0"/>
                <a:cs typeface="Aharoni" panose="02010803020104030203" pitchFamily="2" charset="-79"/>
              </a:endParaRPr>
            </a:p>
          </p:txBody>
        </p:sp>
      </p:grpSp>
      <p:grpSp>
        <p:nvGrpSpPr>
          <p:cNvPr id="19" name="淘宝网Chenying0907出品 28">
            <a:extLst>
              <a:ext uri="{FF2B5EF4-FFF2-40B4-BE49-F238E27FC236}">
                <a16:creationId xmlns:a16="http://schemas.microsoft.com/office/drawing/2014/main" id="{904868D5-1320-4AC8-8E64-B9D15464D211}"/>
              </a:ext>
            </a:extLst>
          </p:cNvPr>
          <p:cNvGrpSpPr/>
          <p:nvPr/>
        </p:nvGrpSpPr>
        <p:grpSpPr>
          <a:xfrm>
            <a:off x="4609713" y="3774617"/>
            <a:ext cx="775885" cy="769410"/>
            <a:chOff x="4609713" y="3630601"/>
            <a:chExt cx="775885" cy="769410"/>
          </a:xfrm>
        </p:grpSpPr>
        <p:sp>
          <p:nvSpPr>
            <p:cNvPr id="22" name="圆角淘宝网Chenying0907出品 31">
              <a:extLst>
                <a:ext uri="{FF2B5EF4-FFF2-40B4-BE49-F238E27FC236}">
                  <a16:creationId xmlns:a16="http://schemas.microsoft.com/office/drawing/2014/main" id="{082E4D60-D14D-4708-AABC-1359BE27A01C}"/>
                </a:ext>
              </a:extLst>
            </p:cNvPr>
            <p:cNvSpPr/>
            <p:nvPr/>
          </p:nvSpPr>
          <p:spPr>
            <a:xfrm>
              <a:off x="4609713" y="3630601"/>
              <a:ext cx="769410" cy="769410"/>
            </a:xfrm>
            <a:prstGeom prst="roundRect">
              <a:avLst/>
            </a:prstGeom>
            <a:gradFill>
              <a:gsLst>
                <a:gs pos="100000">
                  <a:schemeClr val="accent1">
                    <a:lumMod val="5000"/>
                    <a:lumOff val="95000"/>
                  </a:schemeClr>
                </a:gs>
                <a:gs pos="0">
                  <a:srgbClr val="EEEEEE"/>
                </a:gs>
              </a:gsLst>
              <a:lin ang="8100000" scaled="0"/>
            </a:gradFill>
            <a:ln w="1270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rgbClr val="EEEEEE"/>
                  </a:gs>
                </a:gsLst>
                <a:lin ang="8100000" scaled="0"/>
              </a:gradFill>
            </a:ln>
            <a:effectLst>
              <a:outerShdw blurRad="101600" dist="50800" dir="8100000" algn="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8353D"/>
                </a:solidFill>
                <a:latin typeface="Impact MT Std" pitchFamily="34" charset="0"/>
              </a:endParaRPr>
            </a:p>
          </p:txBody>
        </p:sp>
        <p:sp>
          <p:nvSpPr>
            <p:cNvPr id="21" name="淘宝网Chenying0907出品 25">
              <a:extLst>
                <a:ext uri="{FF2B5EF4-FFF2-40B4-BE49-F238E27FC236}">
                  <a16:creationId xmlns:a16="http://schemas.microsoft.com/office/drawing/2014/main" id="{301C717A-11D8-4746-9CCA-09C36EAE3ED9}"/>
                </a:ext>
              </a:extLst>
            </p:cNvPr>
            <p:cNvSpPr txBox="1"/>
            <p:nvPr/>
          </p:nvSpPr>
          <p:spPr>
            <a:xfrm>
              <a:off x="4694532" y="3734953"/>
              <a:ext cx="69106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rgbClr val="F8353D"/>
                  </a:solidFill>
                  <a:latin typeface="Impact MT Std" pitchFamily="34" charset="0"/>
                  <a:cs typeface="Aharoni" panose="02010803020104030203" pitchFamily="2" charset="-79"/>
                </a:rPr>
                <a:t>03</a:t>
              </a:r>
              <a:endParaRPr lang="zh-CN" altLang="en-US" sz="3200" dirty="0">
                <a:solidFill>
                  <a:srgbClr val="F8353D"/>
                </a:solidFill>
                <a:latin typeface="Impact MT Std" pitchFamily="34" charset="0"/>
                <a:cs typeface="Aharoni" panose="02010803020104030203" pitchFamily="2" charset="-79"/>
              </a:endParaRPr>
            </a:p>
          </p:txBody>
        </p:sp>
      </p:grpSp>
      <p:grpSp>
        <p:nvGrpSpPr>
          <p:cNvPr id="24" name="淘宝网Chenying0907出品 33">
            <a:extLst>
              <a:ext uri="{FF2B5EF4-FFF2-40B4-BE49-F238E27FC236}">
                <a16:creationId xmlns:a16="http://schemas.microsoft.com/office/drawing/2014/main" id="{AC51966C-412E-407C-8D55-C009D0F0D4D8}"/>
              </a:ext>
            </a:extLst>
          </p:cNvPr>
          <p:cNvGrpSpPr/>
          <p:nvPr/>
        </p:nvGrpSpPr>
        <p:grpSpPr>
          <a:xfrm>
            <a:off x="6626697" y="5062509"/>
            <a:ext cx="769410" cy="769410"/>
            <a:chOff x="6616997" y="4887901"/>
            <a:chExt cx="769410" cy="769410"/>
          </a:xfrm>
        </p:grpSpPr>
        <p:sp>
          <p:nvSpPr>
            <p:cNvPr id="27" name="圆角淘宝网Chenying0907出品 36">
              <a:extLst>
                <a:ext uri="{FF2B5EF4-FFF2-40B4-BE49-F238E27FC236}">
                  <a16:creationId xmlns:a16="http://schemas.microsoft.com/office/drawing/2014/main" id="{6E6B4662-A33B-4F56-9BA5-B53F8EB373D0}"/>
                </a:ext>
              </a:extLst>
            </p:cNvPr>
            <p:cNvSpPr/>
            <p:nvPr/>
          </p:nvSpPr>
          <p:spPr>
            <a:xfrm>
              <a:off x="6616997" y="4887901"/>
              <a:ext cx="769410" cy="769410"/>
            </a:xfrm>
            <a:prstGeom prst="roundRect">
              <a:avLst/>
            </a:prstGeom>
            <a:gradFill>
              <a:gsLst>
                <a:gs pos="100000">
                  <a:schemeClr val="accent1">
                    <a:lumMod val="5000"/>
                    <a:lumOff val="95000"/>
                  </a:schemeClr>
                </a:gs>
                <a:gs pos="0">
                  <a:srgbClr val="EEEEEE"/>
                </a:gs>
              </a:gsLst>
              <a:lin ang="8100000" scaled="0"/>
            </a:gradFill>
            <a:ln w="1270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rgbClr val="EEEEEE"/>
                  </a:gs>
                </a:gsLst>
                <a:lin ang="8100000" scaled="0"/>
              </a:gradFill>
            </a:ln>
            <a:effectLst>
              <a:outerShdw blurRad="101600" dist="50800" dir="8100000" algn="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7030A0"/>
                </a:solidFill>
                <a:latin typeface="Impact MT Std" pitchFamily="34" charset="0"/>
              </a:endParaRPr>
            </a:p>
          </p:txBody>
        </p:sp>
        <p:sp>
          <p:nvSpPr>
            <p:cNvPr id="26" name="淘宝网Chenying0907出品 26">
              <a:extLst>
                <a:ext uri="{FF2B5EF4-FFF2-40B4-BE49-F238E27FC236}">
                  <a16:creationId xmlns:a16="http://schemas.microsoft.com/office/drawing/2014/main" id="{4B182C08-EE52-49DE-85A4-9CDC2A70D41A}"/>
                </a:ext>
              </a:extLst>
            </p:cNvPr>
            <p:cNvSpPr txBox="1"/>
            <p:nvPr/>
          </p:nvSpPr>
          <p:spPr>
            <a:xfrm>
              <a:off x="6684567" y="4976290"/>
              <a:ext cx="69214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rgbClr val="7030A0"/>
                  </a:solidFill>
                  <a:latin typeface="Impact MT Std" pitchFamily="34" charset="0"/>
                  <a:cs typeface="Aharoni" panose="02010803020104030203" pitchFamily="2" charset="-79"/>
                </a:rPr>
                <a:t>04</a:t>
              </a:r>
              <a:endParaRPr lang="zh-CN" altLang="en-US" sz="3200" dirty="0">
                <a:solidFill>
                  <a:srgbClr val="7030A0"/>
                </a:solidFill>
                <a:latin typeface="Impact MT Std" pitchFamily="34" charset="0"/>
                <a:cs typeface="Aharoni" panose="02010803020104030203" pitchFamily="2" charset="-79"/>
              </a:endParaRPr>
            </a:p>
          </p:txBody>
        </p:sp>
      </p:grpSp>
      <p:grpSp>
        <p:nvGrpSpPr>
          <p:cNvPr id="29" name="淘宝网Chenying0907出品 38">
            <a:extLst>
              <a:ext uri="{FF2B5EF4-FFF2-40B4-BE49-F238E27FC236}">
                <a16:creationId xmlns:a16="http://schemas.microsoft.com/office/drawing/2014/main" id="{F64D31CC-C3D4-464B-9262-88440D1EBD30}"/>
              </a:ext>
            </a:extLst>
          </p:cNvPr>
          <p:cNvGrpSpPr/>
          <p:nvPr/>
        </p:nvGrpSpPr>
        <p:grpSpPr>
          <a:xfrm>
            <a:off x="1310668" y="2070294"/>
            <a:ext cx="4527533" cy="1227635"/>
            <a:chOff x="1852445" y="1926278"/>
            <a:chExt cx="3985755" cy="1227635"/>
          </a:xfrm>
        </p:grpSpPr>
        <p:sp>
          <p:nvSpPr>
            <p:cNvPr id="30" name="淘宝网Chenying0907出品 39">
              <a:extLst>
                <a:ext uri="{FF2B5EF4-FFF2-40B4-BE49-F238E27FC236}">
                  <a16:creationId xmlns:a16="http://schemas.microsoft.com/office/drawing/2014/main" id="{2C894D1E-6C59-44AA-9FB7-B847CED211F8}"/>
                </a:ext>
              </a:extLst>
            </p:cNvPr>
            <p:cNvSpPr/>
            <p:nvPr/>
          </p:nvSpPr>
          <p:spPr>
            <a:xfrm>
              <a:off x="1852445" y="1926278"/>
              <a:ext cx="3947477" cy="1170281"/>
            </a:xfrm>
            <a:custGeom>
              <a:avLst/>
              <a:gdLst>
                <a:gd name="connsiteX0" fmla="*/ 2409371 w 2409371"/>
                <a:gd name="connsiteY0" fmla="*/ 537029 h 537029"/>
                <a:gd name="connsiteX1" fmla="*/ 1741714 w 2409371"/>
                <a:gd name="connsiteY1" fmla="*/ 0 h 537029"/>
                <a:gd name="connsiteX2" fmla="*/ 0 w 2409371"/>
                <a:gd name="connsiteY2" fmla="*/ 0 h 537029"/>
                <a:gd name="connsiteX0" fmla="*/ 2975428 w 2975428"/>
                <a:gd name="connsiteY0" fmla="*/ 537029 h 537029"/>
                <a:gd name="connsiteX1" fmla="*/ 2307771 w 2975428"/>
                <a:gd name="connsiteY1" fmla="*/ 0 h 537029"/>
                <a:gd name="connsiteX2" fmla="*/ 0 w 2975428"/>
                <a:gd name="connsiteY2" fmla="*/ 0 h 537029"/>
                <a:gd name="connsiteX0" fmla="*/ 3004456 w 3004456"/>
                <a:gd name="connsiteY0" fmla="*/ 537029 h 537029"/>
                <a:gd name="connsiteX1" fmla="*/ 2336799 w 3004456"/>
                <a:gd name="connsiteY1" fmla="*/ 0 h 537029"/>
                <a:gd name="connsiteX2" fmla="*/ 0 w 3004456"/>
                <a:gd name="connsiteY2" fmla="*/ 0 h 537029"/>
                <a:gd name="connsiteX0" fmla="*/ 3156340 w 3156340"/>
                <a:gd name="connsiteY0" fmla="*/ 537029 h 537029"/>
                <a:gd name="connsiteX1" fmla="*/ 2488683 w 3156340"/>
                <a:gd name="connsiteY1" fmla="*/ 0 h 537029"/>
                <a:gd name="connsiteX2" fmla="*/ 0 w 3156340"/>
                <a:gd name="connsiteY2" fmla="*/ 0 h 537029"/>
                <a:gd name="connsiteX0" fmla="*/ 3788175 w 3788175"/>
                <a:gd name="connsiteY0" fmla="*/ 537029 h 537029"/>
                <a:gd name="connsiteX1" fmla="*/ 3120518 w 3788175"/>
                <a:gd name="connsiteY1" fmla="*/ 0 h 537029"/>
                <a:gd name="connsiteX2" fmla="*/ 0 w 3788175"/>
                <a:gd name="connsiteY2" fmla="*/ 0 h 537029"/>
                <a:gd name="connsiteX0" fmla="*/ 5035644 w 5035644"/>
                <a:gd name="connsiteY0" fmla="*/ 1492882 h 1492882"/>
                <a:gd name="connsiteX1" fmla="*/ 3120518 w 5035644"/>
                <a:gd name="connsiteY1" fmla="*/ 0 h 1492882"/>
                <a:gd name="connsiteX2" fmla="*/ 0 w 5035644"/>
                <a:gd name="connsiteY2" fmla="*/ 0 h 1492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35644" h="1492882">
                  <a:moveTo>
                    <a:pt x="5035644" y="1492882"/>
                  </a:moveTo>
                  <a:lnTo>
                    <a:pt x="3120518" y="0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淘宝网Chenying0907出品 40">
              <a:extLst>
                <a:ext uri="{FF2B5EF4-FFF2-40B4-BE49-F238E27FC236}">
                  <a16:creationId xmlns:a16="http://schemas.microsoft.com/office/drawing/2014/main" id="{07BBD6C6-30B0-4E50-BE48-747E1B3EEB2E}"/>
                </a:ext>
              </a:extLst>
            </p:cNvPr>
            <p:cNvSpPr/>
            <p:nvPr/>
          </p:nvSpPr>
          <p:spPr>
            <a:xfrm>
              <a:off x="5702241" y="3017954"/>
              <a:ext cx="135959" cy="135959"/>
            </a:xfrm>
            <a:prstGeom prst="ellipse">
              <a:avLst/>
            </a:prstGeom>
            <a:solidFill>
              <a:srgbClr val="A6A6A6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2" name="淘宝网Chenying0907出品 41">
            <a:extLst>
              <a:ext uri="{FF2B5EF4-FFF2-40B4-BE49-F238E27FC236}">
                <a16:creationId xmlns:a16="http://schemas.microsoft.com/office/drawing/2014/main" id="{55BAC7B0-B4E2-4ADD-A80C-108AD16BE8F7}"/>
              </a:ext>
            </a:extLst>
          </p:cNvPr>
          <p:cNvGrpSpPr/>
          <p:nvPr/>
        </p:nvGrpSpPr>
        <p:grpSpPr>
          <a:xfrm>
            <a:off x="1852445" y="4592998"/>
            <a:ext cx="3985755" cy="1227635"/>
            <a:chOff x="1852445" y="4448982"/>
            <a:chExt cx="3985755" cy="1227635"/>
          </a:xfrm>
        </p:grpSpPr>
        <p:sp>
          <p:nvSpPr>
            <p:cNvPr id="33" name="淘宝网Chenying0907出品 42">
              <a:extLst>
                <a:ext uri="{FF2B5EF4-FFF2-40B4-BE49-F238E27FC236}">
                  <a16:creationId xmlns:a16="http://schemas.microsoft.com/office/drawing/2014/main" id="{4A300639-F0F3-429A-A2D0-B8BB43F85A4C}"/>
                </a:ext>
              </a:extLst>
            </p:cNvPr>
            <p:cNvSpPr/>
            <p:nvPr/>
          </p:nvSpPr>
          <p:spPr>
            <a:xfrm>
              <a:off x="1852445" y="4448982"/>
              <a:ext cx="3947477" cy="1170281"/>
            </a:xfrm>
            <a:custGeom>
              <a:avLst/>
              <a:gdLst>
                <a:gd name="connsiteX0" fmla="*/ 2409371 w 2409371"/>
                <a:gd name="connsiteY0" fmla="*/ 537029 h 537029"/>
                <a:gd name="connsiteX1" fmla="*/ 1741714 w 2409371"/>
                <a:gd name="connsiteY1" fmla="*/ 0 h 537029"/>
                <a:gd name="connsiteX2" fmla="*/ 0 w 2409371"/>
                <a:gd name="connsiteY2" fmla="*/ 0 h 537029"/>
                <a:gd name="connsiteX0" fmla="*/ 2975428 w 2975428"/>
                <a:gd name="connsiteY0" fmla="*/ 537029 h 537029"/>
                <a:gd name="connsiteX1" fmla="*/ 2307771 w 2975428"/>
                <a:gd name="connsiteY1" fmla="*/ 0 h 537029"/>
                <a:gd name="connsiteX2" fmla="*/ 0 w 2975428"/>
                <a:gd name="connsiteY2" fmla="*/ 0 h 537029"/>
                <a:gd name="connsiteX0" fmla="*/ 3004456 w 3004456"/>
                <a:gd name="connsiteY0" fmla="*/ 537029 h 537029"/>
                <a:gd name="connsiteX1" fmla="*/ 2336799 w 3004456"/>
                <a:gd name="connsiteY1" fmla="*/ 0 h 537029"/>
                <a:gd name="connsiteX2" fmla="*/ 0 w 3004456"/>
                <a:gd name="connsiteY2" fmla="*/ 0 h 537029"/>
                <a:gd name="connsiteX0" fmla="*/ 3156340 w 3156340"/>
                <a:gd name="connsiteY0" fmla="*/ 537029 h 537029"/>
                <a:gd name="connsiteX1" fmla="*/ 2488683 w 3156340"/>
                <a:gd name="connsiteY1" fmla="*/ 0 h 537029"/>
                <a:gd name="connsiteX2" fmla="*/ 0 w 3156340"/>
                <a:gd name="connsiteY2" fmla="*/ 0 h 537029"/>
                <a:gd name="connsiteX0" fmla="*/ 3788175 w 3788175"/>
                <a:gd name="connsiteY0" fmla="*/ 537029 h 537029"/>
                <a:gd name="connsiteX1" fmla="*/ 3120518 w 3788175"/>
                <a:gd name="connsiteY1" fmla="*/ 0 h 537029"/>
                <a:gd name="connsiteX2" fmla="*/ 0 w 3788175"/>
                <a:gd name="connsiteY2" fmla="*/ 0 h 537029"/>
                <a:gd name="connsiteX0" fmla="*/ 5035644 w 5035644"/>
                <a:gd name="connsiteY0" fmla="*/ 1492882 h 1492882"/>
                <a:gd name="connsiteX1" fmla="*/ 3120518 w 5035644"/>
                <a:gd name="connsiteY1" fmla="*/ 0 h 1492882"/>
                <a:gd name="connsiteX2" fmla="*/ 0 w 5035644"/>
                <a:gd name="connsiteY2" fmla="*/ 0 h 1492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35644" h="1492882">
                  <a:moveTo>
                    <a:pt x="5035644" y="1492882"/>
                  </a:moveTo>
                  <a:lnTo>
                    <a:pt x="3120518" y="0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淘宝网Chenying0907出品 43">
              <a:extLst>
                <a:ext uri="{FF2B5EF4-FFF2-40B4-BE49-F238E27FC236}">
                  <a16:creationId xmlns:a16="http://schemas.microsoft.com/office/drawing/2014/main" id="{70BDB2B7-FAC0-4FD3-BA67-09318A29DB1E}"/>
                </a:ext>
              </a:extLst>
            </p:cNvPr>
            <p:cNvSpPr/>
            <p:nvPr/>
          </p:nvSpPr>
          <p:spPr>
            <a:xfrm>
              <a:off x="5702241" y="5540658"/>
              <a:ext cx="135959" cy="135959"/>
            </a:xfrm>
            <a:prstGeom prst="ellipse">
              <a:avLst/>
            </a:prstGeom>
            <a:solidFill>
              <a:srgbClr val="A6A6A6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5" name="淘宝网Chenying0907出品 44">
            <a:extLst>
              <a:ext uri="{FF2B5EF4-FFF2-40B4-BE49-F238E27FC236}">
                <a16:creationId xmlns:a16="http://schemas.microsoft.com/office/drawing/2014/main" id="{7AE9CD7E-0757-439F-B2F9-715F6D7BFE7E}"/>
              </a:ext>
            </a:extLst>
          </p:cNvPr>
          <p:cNvGrpSpPr/>
          <p:nvPr/>
        </p:nvGrpSpPr>
        <p:grpSpPr>
          <a:xfrm>
            <a:off x="6243920" y="3816422"/>
            <a:ext cx="4781916" cy="1269047"/>
            <a:chOff x="6243920" y="3672406"/>
            <a:chExt cx="4246280" cy="1269047"/>
          </a:xfrm>
        </p:grpSpPr>
        <p:sp>
          <p:nvSpPr>
            <p:cNvPr id="36" name="淘宝网Chenying0907出品 45">
              <a:extLst>
                <a:ext uri="{FF2B5EF4-FFF2-40B4-BE49-F238E27FC236}">
                  <a16:creationId xmlns:a16="http://schemas.microsoft.com/office/drawing/2014/main" id="{0A4A03BD-BE77-4666-BAE3-DC25C82FADED}"/>
                </a:ext>
              </a:extLst>
            </p:cNvPr>
            <p:cNvSpPr/>
            <p:nvPr/>
          </p:nvSpPr>
          <p:spPr>
            <a:xfrm flipV="1">
              <a:off x="6286500" y="3734953"/>
              <a:ext cx="4203700" cy="1206500"/>
            </a:xfrm>
            <a:custGeom>
              <a:avLst/>
              <a:gdLst>
                <a:gd name="connsiteX0" fmla="*/ 0 w 4419600"/>
                <a:gd name="connsiteY0" fmla="*/ 1066800 h 1066800"/>
                <a:gd name="connsiteX1" fmla="*/ 1917700 w 4419600"/>
                <a:gd name="connsiteY1" fmla="*/ 25400 h 1066800"/>
                <a:gd name="connsiteX2" fmla="*/ 4419600 w 4419600"/>
                <a:gd name="connsiteY2" fmla="*/ 0 h 1066800"/>
                <a:gd name="connsiteX0" fmla="*/ 0 w 4203700"/>
                <a:gd name="connsiteY0" fmla="*/ 1206500 h 1206500"/>
                <a:gd name="connsiteX1" fmla="*/ 1701800 w 4203700"/>
                <a:gd name="connsiteY1" fmla="*/ 25400 h 1206500"/>
                <a:gd name="connsiteX2" fmla="*/ 4203700 w 4203700"/>
                <a:gd name="connsiteY2" fmla="*/ 0 h 1206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03700" h="1206500">
                  <a:moveTo>
                    <a:pt x="0" y="1206500"/>
                  </a:moveTo>
                  <a:lnTo>
                    <a:pt x="1701800" y="25400"/>
                  </a:lnTo>
                  <a:lnTo>
                    <a:pt x="4203700" y="0"/>
                  </a:lnTo>
                </a:path>
              </a:pathLst>
            </a:custGeom>
            <a:noFill/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淘宝网Chenying0907出品 46">
              <a:extLst>
                <a:ext uri="{FF2B5EF4-FFF2-40B4-BE49-F238E27FC236}">
                  <a16:creationId xmlns:a16="http://schemas.microsoft.com/office/drawing/2014/main" id="{8F253F2D-9C76-4333-92FA-7BDFF844C6FD}"/>
                </a:ext>
              </a:extLst>
            </p:cNvPr>
            <p:cNvSpPr/>
            <p:nvPr/>
          </p:nvSpPr>
          <p:spPr>
            <a:xfrm>
              <a:off x="6243920" y="3672406"/>
              <a:ext cx="135959" cy="135959"/>
            </a:xfrm>
            <a:prstGeom prst="ellipse">
              <a:avLst/>
            </a:prstGeom>
            <a:solidFill>
              <a:srgbClr val="A6A6A6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8" name="淘宝网Chenying0907出品 47">
            <a:extLst>
              <a:ext uri="{FF2B5EF4-FFF2-40B4-BE49-F238E27FC236}">
                <a16:creationId xmlns:a16="http://schemas.microsoft.com/office/drawing/2014/main" id="{BF3DF0D8-F9ED-49C3-9356-EBE4D985078A}"/>
              </a:ext>
            </a:extLst>
          </p:cNvPr>
          <p:cNvGrpSpPr/>
          <p:nvPr/>
        </p:nvGrpSpPr>
        <p:grpSpPr>
          <a:xfrm>
            <a:off x="6243920" y="1249843"/>
            <a:ext cx="4246280" cy="1269047"/>
            <a:chOff x="6243920" y="1105827"/>
            <a:chExt cx="4246280" cy="1269047"/>
          </a:xfrm>
        </p:grpSpPr>
        <p:sp>
          <p:nvSpPr>
            <p:cNvPr id="39" name="淘宝网Chenying0907出品 48">
              <a:extLst>
                <a:ext uri="{FF2B5EF4-FFF2-40B4-BE49-F238E27FC236}">
                  <a16:creationId xmlns:a16="http://schemas.microsoft.com/office/drawing/2014/main" id="{F3475B5A-BC70-47DC-A8BA-28BA00D9A310}"/>
                </a:ext>
              </a:extLst>
            </p:cNvPr>
            <p:cNvSpPr/>
            <p:nvPr/>
          </p:nvSpPr>
          <p:spPr>
            <a:xfrm flipV="1">
              <a:off x="6286500" y="1168374"/>
              <a:ext cx="4203700" cy="1206500"/>
            </a:xfrm>
            <a:custGeom>
              <a:avLst/>
              <a:gdLst>
                <a:gd name="connsiteX0" fmla="*/ 0 w 4419600"/>
                <a:gd name="connsiteY0" fmla="*/ 1066800 h 1066800"/>
                <a:gd name="connsiteX1" fmla="*/ 1917700 w 4419600"/>
                <a:gd name="connsiteY1" fmla="*/ 25400 h 1066800"/>
                <a:gd name="connsiteX2" fmla="*/ 4419600 w 4419600"/>
                <a:gd name="connsiteY2" fmla="*/ 0 h 1066800"/>
                <a:gd name="connsiteX0" fmla="*/ 0 w 4203700"/>
                <a:gd name="connsiteY0" fmla="*/ 1206500 h 1206500"/>
                <a:gd name="connsiteX1" fmla="*/ 1701800 w 4203700"/>
                <a:gd name="connsiteY1" fmla="*/ 25400 h 1206500"/>
                <a:gd name="connsiteX2" fmla="*/ 4203700 w 4203700"/>
                <a:gd name="connsiteY2" fmla="*/ 0 h 1206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03700" h="1206500">
                  <a:moveTo>
                    <a:pt x="0" y="1206500"/>
                  </a:moveTo>
                  <a:lnTo>
                    <a:pt x="1701800" y="25400"/>
                  </a:lnTo>
                  <a:lnTo>
                    <a:pt x="4203700" y="0"/>
                  </a:lnTo>
                </a:path>
              </a:pathLst>
            </a:custGeom>
            <a:noFill/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淘宝网Chenying0907出品 49">
              <a:extLst>
                <a:ext uri="{FF2B5EF4-FFF2-40B4-BE49-F238E27FC236}">
                  <a16:creationId xmlns:a16="http://schemas.microsoft.com/office/drawing/2014/main" id="{DF3D3480-A42B-4166-B4E6-98568B31CEB7}"/>
                </a:ext>
              </a:extLst>
            </p:cNvPr>
            <p:cNvSpPr/>
            <p:nvPr/>
          </p:nvSpPr>
          <p:spPr>
            <a:xfrm>
              <a:off x="6243920" y="1105827"/>
              <a:ext cx="135959" cy="135959"/>
            </a:xfrm>
            <a:prstGeom prst="ellipse">
              <a:avLst/>
            </a:prstGeom>
            <a:solidFill>
              <a:srgbClr val="A6A6A6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1" name="淘宝网Chenying0907出品 44">
            <a:extLst>
              <a:ext uri="{FF2B5EF4-FFF2-40B4-BE49-F238E27FC236}">
                <a16:creationId xmlns:a16="http://schemas.microsoft.com/office/drawing/2014/main" id="{9D8FE22A-51C4-41AD-85D1-E423DA8239D6}"/>
              </a:ext>
            </a:extLst>
          </p:cNvPr>
          <p:cNvSpPr txBox="1"/>
          <p:nvPr/>
        </p:nvSpPr>
        <p:spPr>
          <a:xfrm>
            <a:off x="8517983" y="2123564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rgbClr val="E8A749"/>
                </a:solidFill>
                <a:latin typeface="華康粗圓體" panose="020F0709000000000000" pitchFamily="49" charset="-120"/>
                <a:ea typeface="華康粗圓體" panose="020F0709000000000000" pitchFamily="49" charset="-120"/>
              </a:rPr>
              <a:t>需要的修改管理</a:t>
            </a:r>
            <a:endParaRPr lang="zh-CN" altLang="en-US" b="1" dirty="0">
              <a:solidFill>
                <a:srgbClr val="E8A749"/>
              </a:solidFill>
              <a:latin typeface="華康粗圓體" panose="020F0709000000000000" pitchFamily="49" charset="-120"/>
              <a:ea typeface="華康粗圓體" panose="020F0709000000000000" pitchFamily="49" charset="-120"/>
            </a:endParaRPr>
          </a:p>
        </p:txBody>
      </p:sp>
      <p:sp>
        <p:nvSpPr>
          <p:cNvPr id="42" name="淘宝网Chenying0907出品 51">
            <a:extLst>
              <a:ext uri="{FF2B5EF4-FFF2-40B4-BE49-F238E27FC236}">
                <a16:creationId xmlns:a16="http://schemas.microsoft.com/office/drawing/2014/main" id="{D753A0D8-DA55-4A5A-93E9-F05682B17228}"/>
              </a:ext>
            </a:extLst>
          </p:cNvPr>
          <p:cNvSpPr/>
          <p:nvPr/>
        </p:nvSpPr>
        <p:spPr>
          <a:xfrm>
            <a:off x="8541083" y="2518890"/>
            <a:ext cx="2016988" cy="1294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zh-TW" dirty="0"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商品特色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zh-TW" dirty="0"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商品資訊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zh-TW" dirty="0"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商品相片</a:t>
            </a:r>
          </a:p>
        </p:txBody>
      </p:sp>
      <p:sp>
        <p:nvSpPr>
          <p:cNvPr id="43" name="淘宝网Chenying0907出品 44">
            <a:extLst>
              <a:ext uri="{FF2B5EF4-FFF2-40B4-BE49-F238E27FC236}">
                <a16:creationId xmlns:a16="http://schemas.microsoft.com/office/drawing/2014/main" id="{7F5DF2A8-5E80-41C5-8BB0-76D26EF4526E}"/>
              </a:ext>
            </a:extLst>
          </p:cNvPr>
          <p:cNvSpPr txBox="1"/>
          <p:nvPr/>
        </p:nvSpPr>
        <p:spPr>
          <a:xfrm>
            <a:off x="8545859" y="4693399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rgbClr val="7030A0"/>
                </a:solidFill>
                <a:latin typeface="華康粗圓體" panose="020F0709000000000000" pitchFamily="49" charset="-120"/>
                <a:ea typeface="華康粗圓體" panose="020F0709000000000000" pitchFamily="49" charset="-120"/>
              </a:rPr>
              <a:t>因應大眾觀感</a:t>
            </a:r>
            <a:endParaRPr lang="zh-CN" altLang="en-US" b="1" dirty="0">
              <a:solidFill>
                <a:srgbClr val="7030A0"/>
              </a:solidFill>
              <a:latin typeface="華康粗圓體" panose="020F0709000000000000" pitchFamily="49" charset="-120"/>
              <a:ea typeface="華康粗圓體" panose="020F0709000000000000" pitchFamily="49" charset="-120"/>
            </a:endParaRPr>
          </a:p>
        </p:txBody>
      </p:sp>
      <p:sp>
        <p:nvSpPr>
          <p:cNvPr id="44" name="淘宝网Chenying0907出品 53">
            <a:extLst>
              <a:ext uri="{FF2B5EF4-FFF2-40B4-BE49-F238E27FC236}">
                <a16:creationId xmlns:a16="http://schemas.microsoft.com/office/drawing/2014/main" id="{A2D7B32C-8A7B-4CB7-B004-6B88439294AE}"/>
              </a:ext>
            </a:extLst>
          </p:cNvPr>
          <p:cNvSpPr/>
          <p:nvPr/>
        </p:nvSpPr>
        <p:spPr>
          <a:xfrm>
            <a:off x="8368529" y="5212867"/>
            <a:ext cx="2828619" cy="7875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600" dirty="0">
                <a:solidFill>
                  <a:schemeClr val="bg1">
                    <a:lumMod val="50000"/>
                  </a:schemeClr>
                </a:solidFill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針對手機、平板彈性顯示</a:t>
            </a:r>
            <a:endParaRPr lang="en-US" altLang="zh-TW" sz="1600" dirty="0">
              <a:solidFill>
                <a:schemeClr val="bg1">
                  <a:lumMod val="50000"/>
                </a:schemeClr>
              </a:solidFill>
              <a:latin typeface="王漢宗細圓體繁" panose="02020300000000000000" pitchFamily="18" charset="-120"/>
              <a:ea typeface="王漢宗細圓體繁" panose="02020300000000000000" pitchFamily="18" charset="-12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600" dirty="0">
                <a:solidFill>
                  <a:schemeClr val="bg1">
                    <a:lumMod val="50000"/>
                  </a:schemeClr>
                </a:solidFill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響應式網頁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  <a:latin typeface="王漢宗細圓體繁" panose="02020300000000000000" pitchFamily="18" charset="-120"/>
              <a:ea typeface="王漢宗細圓體繁" panose="02020300000000000000" pitchFamily="18" charset="-120"/>
            </a:endParaRPr>
          </a:p>
        </p:txBody>
      </p:sp>
      <p:sp>
        <p:nvSpPr>
          <p:cNvPr id="45" name="淘宝网Chenying0907出品 44">
            <a:extLst>
              <a:ext uri="{FF2B5EF4-FFF2-40B4-BE49-F238E27FC236}">
                <a16:creationId xmlns:a16="http://schemas.microsoft.com/office/drawing/2014/main" id="{81B87746-CF43-4F46-90A0-6F1FA6AA1E4F}"/>
              </a:ext>
            </a:extLst>
          </p:cNvPr>
          <p:cNvSpPr txBox="1"/>
          <p:nvPr/>
        </p:nvSpPr>
        <p:spPr>
          <a:xfrm>
            <a:off x="1993131" y="422108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rgbClr val="F8353D"/>
                </a:solidFill>
                <a:latin typeface="華康粗圓體" panose="020F0709000000000000" pitchFamily="49" charset="-120"/>
                <a:ea typeface="華康粗圓體" panose="020F0709000000000000" pitchFamily="49" charset="-120"/>
              </a:rPr>
              <a:t>網站功能</a:t>
            </a:r>
            <a:endParaRPr lang="zh-CN" altLang="en-US" b="1" dirty="0">
              <a:solidFill>
                <a:srgbClr val="F8353D"/>
              </a:solidFill>
              <a:latin typeface="華康粗圓體" panose="020F0709000000000000" pitchFamily="49" charset="-120"/>
              <a:ea typeface="華康粗圓體" panose="020F0709000000000000" pitchFamily="49" charset="-120"/>
            </a:endParaRPr>
          </a:p>
        </p:txBody>
      </p:sp>
      <p:sp>
        <p:nvSpPr>
          <p:cNvPr id="46" name="淘宝网Chenying0907出品 55">
            <a:extLst>
              <a:ext uri="{FF2B5EF4-FFF2-40B4-BE49-F238E27FC236}">
                <a16:creationId xmlns:a16="http://schemas.microsoft.com/office/drawing/2014/main" id="{16BDE79D-0C01-49C1-9A01-319CAD9BB42E}"/>
              </a:ext>
            </a:extLst>
          </p:cNvPr>
          <p:cNvSpPr/>
          <p:nvPr/>
        </p:nvSpPr>
        <p:spPr>
          <a:xfrm>
            <a:off x="2016231" y="4616414"/>
            <a:ext cx="2016988" cy="1294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zh-TW" dirty="0"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商品連結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zh-TW" dirty="0"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組合促銷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zh-TW" dirty="0"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嵌入社群網站</a:t>
            </a:r>
          </a:p>
        </p:txBody>
      </p:sp>
      <p:sp>
        <p:nvSpPr>
          <p:cNvPr id="47" name="淘宝网Chenying0907出品 44">
            <a:extLst>
              <a:ext uri="{FF2B5EF4-FFF2-40B4-BE49-F238E27FC236}">
                <a16:creationId xmlns:a16="http://schemas.microsoft.com/office/drawing/2014/main" id="{F15D7652-28E6-4E44-8BBE-9C9E17534404}"/>
              </a:ext>
            </a:extLst>
          </p:cNvPr>
          <p:cNvSpPr txBox="1"/>
          <p:nvPr/>
        </p:nvSpPr>
        <p:spPr>
          <a:xfrm>
            <a:off x="1359725" y="1671326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rgbClr val="009AAB"/>
                </a:solidFill>
                <a:latin typeface="華康粗圓體" panose="020F0709000000000000" pitchFamily="49" charset="-120"/>
                <a:ea typeface="華康粗圓體" panose="020F0709000000000000" pitchFamily="49" charset="-120"/>
              </a:rPr>
              <a:t>分析網站的缺點</a:t>
            </a:r>
            <a:endParaRPr lang="zh-CN" altLang="en-US" b="1" dirty="0">
              <a:solidFill>
                <a:srgbClr val="009AAB"/>
              </a:solidFill>
              <a:latin typeface="華康粗圓體" panose="020F0709000000000000" pitchFamily="49" charset="-120"/>
              <a:ea typeface="華康粗圓體" panose="020F0709000000000000" pitchFamily="49" charset="-120"/>
            </a:endParaRPr>
          </a:p>
        </p:txBody>
      </p:sp>
      <p:sp>
        <p:nvSpPr>
          <p:cNvPr id="48" name="淘宝网Chenying0907出品 57">
            <a:extLst>
              <a:ext uri="{FF2B5EF4-FFF2-40B4-BE49-F238E27FC236}">
                <a16:creationId xmlns:a16="http://schemas.microsoft.com/office/drawing/2014/main" id="{9E151483-55C4-4BFF-9D27-9D62F628A4DE}"/>
              </a:ext>
            </a:extLst>
          </p:cNvPr>
          <p:cNvSpPr/>
          <p:nvPr/>
        </p:nvSpPr>
        <p:spPr>
          <a:xfrm>
            <a:off x="1312890" y="2096134"/>
            <a:ext cx="3047979" cy="15263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zh-TW" sz="1600" dirty="0"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以三個角度來分析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zh-TW" sz="1600" dirty="0"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客戶</a:t>
            </a:r>
            <a:r>
              <a:rPr lang="en-US" altLang="zh-TW" sz="1600" dirty="0"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(</a:t>
            </a:r>
            <a:r>
              <a:rPr lang="zh-TW" altLang="zh-TW" sz="1600" dirty="0"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使用者</a:t>
            </a:r>
            <a:r>
              <a:rPr lang="en-US" altLang="zh-TW" sz="1600" dirty="0"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)</a:t>
            </a:r>
            <a:r>
              <a:rPr lang="zh-TW" altLang="zh-TW" sz="1600" dirty="0"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→前台的操作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zh-TW" sz="1600" dirty="0"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網管→後續更新語修改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zh-TW" sz="1600" dirty="0"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其他部門同仁→後台的操作</a:t>
            </a:r>
          </a:p>
        </p:txBody>
      </p:sp>
      <p:sp>
        <p:nvSpPr>
          <p:cNvPr id="49" name="矩形: 圓角 48">
            <a:extLst>
              <a:ext uri="{FF2B5EF4-FFF2-40B4-BE49-F238E27FC236}">
                <a16:creationId xmlns:a16="http://schemas.microsoft.com/office/drawing/2014/main" id="{87533059-77C3-4B54-A64B-15A684442F28}"/>
              </a:ext>
            </a:extLst>
          </p:cNvPr>
          <p:cNvSpPr/>
          <p:nvPr/>
        </p:nvSpPr>
        <p:spPr>
          <a:xfrm>
            <a:off x="361244" y="2291644"/>
            <a:ext cx="462845" cy="254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1672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0"/>
                            </p:stCondLst>
                            <p:childTnLst>
                              <p:par>
                                <p:cTn id="4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500"/>
                            </p:stCondLst>
                            <p:childTnLst>
                              <p:par>
                                <p:cTn id="5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000"/>
                            </p:stCondLst>
                            <p:childTnLst>
                              <p:par>
                                <p:cTn id="5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6500"/>
                            </p:stCondLst>
                            <p:childTnLst>
                              <p:par>
                                <p:cTn id="6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500"/>
                            </p:stCondLst>
                            <p:childTnLst>
                              <p:par>
                                <p:cTn id="6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8000"/>
                            </p:stCondLst>
                            <p:childTnLst>
                              <p:par>
                                <p:cTn id="7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8500"/>
                            </p:stCondLst>
                            <p:childTnLst>
                              <p:par>
                                <p:cTn id="7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9000"/>
                            </p:stCondLst>
                            <p:childTnLst>
                              <p:par>
                                <p:cTn id="8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9500"/>
                            </p:stCondLst>
                            <p:childTnLst>
                              <p:par>
                                <p:cTn id="8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0500"/>
                            </p:stCondLst>
                            <p:childTnLst>
                              <p:par>
                                <p:cTn id="9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1000"/>
                            </p:stCondLst>
                            <p:childTnLst>
                              <p:par>
                                <p:cTn id="9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矩形: 圓角 90">
            <a:extLst>
              <a:ext uri="{FF2B5EF4-FFF2-40B4-BE49-F238E27FC236}">
                <a16:creationId xmlns:a16="http://schemas.microsoft.com/office/drawing/2014/main" id="{473C0507-1CF9-4BBB-A7D9-6C96F4C2FC41}"/>
              </a:ext>
            </a:extLst>
          </p:cNvPr>
          <p:cNvSpPr/>
          <p:nvPr/>
        </p:nvSpPr>
        <p:spPr>
          <a:xfrm>
            <a:off x="361244" y="2291644"/>
            <a:ext cx="462845" cy="254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0" name="標題 4">
            <a:extLst>
              <a:ext uri="{FF2B5EF4-FFF2-40B4-BE49-F238E27FC236}">
                <a16:creationId xmlns:a16="http://schemas.microsoft.com/office/drawing/2014/main" id="{A1EAB62A-AA1D-40FD-8AE5-9175A8CDC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666" y="281743"/>
            <a:ext cx="5568696" cy="1335024"/>
          </a:xfrm>
        </p:spPr>
        <p:txBody>
          <a:bodyPr rtlCol="0"/>
          <a:lstStyle/>
          <a:p>
            <a:pPr lvl="0" algn="l"/>
            <a:r>
              <a:rPr lang="en-US" altLang="zh-TW" sz="3600" dirty="0"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·</a:t>
            </a:r>
            <a:r>
              <a:rPr lang="zh-TW" altLang="en-US" sz="3600" dirty="0"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網站規劃架構圖</a:t>
            </a:r>
            <a:endParaRPr lang="zh-TW" altLang="zh-TW" sz="3600" dirty="0">
              <a:latin typeface="王漢宗細圓體繁" panose="02020300000000000000" pitchFamily="18" charset="-120"/>
              <a:ea typeface="王漢宗細圓體繁" panose="02020300000000000000" pitchFamily="18" charset="-12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1E9392BC-261D-436C-8C79-AF69418AC6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363" y="1349380"/>
            <a:ext cx="10561998" cy="4424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118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矩形: 圓角 90">
            <a:extLst>
              <a:ext uri="{FF2B5EF4-FFF2-40B4-BE49-F238E27FC236}">
                <a16:creationId xmlns:a16="http://schemas.microsoft.com/office/drawing/2014/main" id="{473C0507-1CF9-4BBB-A7D9-6C96F4C2FC41}"/>
              </a:ext>
            </a:extLst>
          </p:cNvPr>
          <p:cNvSpPr/>
          <p:nvPr/>
        </p:nvSpPr>
        <p:spPr>
          <a:xfrm>
            <a:off x="361244" y="2291644"/>
            <a:ext cx="462845" cy="254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0" name="標題 4">
            <a:extLst>
              <a:ext uri="{FF2B5EF4-FFF2-40B4-BE49-F238E27FC236}">
                <a16:creationId xmlns:a16="http://schemas.microsoft.com/office/drawing/2014/main" id="{A1EAB62A-AA1D-40FD-8AE5-9175A8CDC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7706" y="2761488"/>
            <a:ext cx="5568696" cy="1335024"/>
          </a:xfrm>
        </p:spPr>
        <p:txBody>
          <a:bodyPr rtlCol="0"/>
          <a:lstStyle/>
          <a:p>
            <a:pPr lvl="0" algn="l"/>
            <a:r>
              <a:rPr lang="zh-TW" altLang="en-US" sz="4000" dirty="0"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線框圖</a:t>
            </a:r>
            <a:r>
              <a:rPr lang="en-US" altLang="zh-TW" sz="4000" dirty="0"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/>
            </a:r>
            <a:br>
              <a:rPr lang="en-US" altLang="zh-TW" sz="4000" dirty="0">
                <a:latin typeface="王漢宗細圓體繁" panose="02020300000000000000" pitchFamily="18" charset="-120"/>
                <a:ea typeface="王漢宗細圓體繁" panose="02020300000000000000" pitchFamily="18" charset="-120"/>
              </a:rPr>
            </a:br>
            <a:r>
              <a:rPr lang="en-US" altLang="zh-TW" sz="4000" dirty="0" err="1"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wIREfraMe</a:t>
            </a:r>
            <a:endParaRPr lang="zh-TW" altLang="zh-TW" sz="4000" dirty="0">
              <a:latin typeface="王漢宗細圓體繁" panose="02020300000000000000" pitchFamily="18" charset="-120"/>
              <a:ea typeface="王漢宗細圓體繁" panose="02020300000000000000" pitchFamily="18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BE0D3B36-5F8E-4699-8DEA-9EB751B255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3851" y="508822"/>
            <a:ext cx="4957782" cy="6105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428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F918438D-478F-4DFA-8687-18F76D8B6157}"/>
              </a:ext>
            </a:extLst>
          </p:cNvPr>
          <p:cNvSpPr/>
          <p:nvPr/>
        </p:nvSpPr>
        <p:spPr>
          <a:xfrm>
            <a:off x="361244" y="2291644"/>
            <a:ext cx="462845" cy="254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2BDC93EA-8E64-4170-9381-53A610E9E5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8342" y="1289334"/>
            <a:ext cx="3666858" cy="5184022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5DD739D6-0B1A-4B0D-BCBD-EA0E966C64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7321" y="1301730"/>
            <a:ext cx="3346431" cy="5184738"/>
          </a:xfrm>
          <a:prstGeom prst="rect">
            <a:avLst/>
          </a:prstGeom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EF701E49-3926-4CF1-9F97-FAE0E49E3A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3752" y="1301730"/>
            <a:ext cx="2764590" cy="5171626"/>
          </a:xfrm>
          <a:prstGeom prst="rect">
            <a:avLst/>
          </a:prstGeom>
        </p:spPr>
      </p:pic>
      <p:sp>
        <p:nvSpPr>
          <p:cNvPr id="20" name="標題 4">
            <a:extLst>
              <a:ext uri="{FF2B5EF4-FFF2-40B4-BE49-F238E27FC236}">
                <a16:creationId xmlns:a16="http://schemas.microsoft.com/office/drawing/2014/main" id="{B2781D62-C96C-471C-BACC-B266ED993033}"/>
              </a:ext>
            </a:extLst>
          </p:cNvPr>
          <p:cNvSpPr txBox="1">
            <a:spLocks/>
          </p:cNvSpPr>
          <p:nvPr/>
        </p:nvSpPr>
        <p:spPr>
          <a:xfrm>
            <a:off x="592666" y="281743"/>
            <a:ext cx="5568696" cy="13350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pPr algn="l"/>
            <a:r>
              <a:rPr lang="en-US" altLang="zh-TW" sz="3600" dirty="0"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·</a:t>
            </a:r>
            <a:r>
              <a:rPr lang="zh-TW" altLang="en-US" sz="3600" dirty="0"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網站規劃架構圖</a:t>
            </a:r>
            <a:endParaRPr lang="zh-TW" altLang="zh-TW" sz="3600" dirty="0">
              <a:latin typeface="王漢宗細圓體繁" panose="02020300000000000000" pitchFamily="18" charset="-120"/>
              <a:ea typeface="王漢宗細圓體繁" panose="020203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972009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F918438D-478F-4DFA-8687-18F76D8B6157}"/>
              </a:ext>
            </a:extLst>
          </p:cNvPr>
          <p:cNvSpPr/>
          <p:nvPr/>
        </p:nvSpPr>
        <p:spPr>
          <a:xfrm>
            <a:off x="361244" y="2291644"/>
            <a:ext cx="462845" cy="254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標題 4">
            <a:extLst>
              <a:ext uri="{FF2B5EF4-FFF2-40B4-BE49-F238E27FC236}">
                <a16:creationId xmlns:a16="http://schemas.microsoft.com/office/drawing/2014/main" id="{B2781D62-C96C-471C-BACC-B266ED993033}"/>
              </a:ext>
            </a:extLst>
          </p:cNvPr>
          <p:cNvSpPr txBox="1">
            <a:spLocks/>
          </p:cNvSpPr>
          <p:nvPr/>
        </p:nvSpPr>
        <p:spPr>
          <a:xfrm>
            <a:off x="592666" y="281743"/>
            <a:ext cx="5568696" cy="13350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pPr algn="l"/>
            <a:r>
              <a:rPr lang="en-US" altLang="zh-TW" sz="3600" dirty="0">
                <a:latin typeface="王漢宗細圓體繁"/>
                <a:ea typeface="華康粗圓體" pitchFamily="49" charset="-120"/>
              </a:rPr>
              <a:t>·</a:t>
            </a:r>
            <a:r>
              <a:rPr lang="zh-TW" altLang="en-US" sz="3600" dirty="0">
                <a:latin typeface="王漢宗細圓體繁"/>
                <a:ea typeface="華康粗圓體" pitchFamily="49" charset="-120"/>
              </a:rPr>
              <a:t>網頁規劃</a:t>
            </a:r>
            <a:endParaRPr lang="zh-TW" altLang="zh-TW" sz="3600" dirty="0">
              <a:latin typeface="王漢宗細圓體繁"/>
              <a:ea typeface="華康粗圓體" pitchFamily="49" charset="-120"/>
            </a:endParaRPr>
          </a:p>
        </p:txBody>
      </p:sp>
      <p:sp>
        <p:nvSpPr>
          <p:cNvPr id="7" name="標題 4">
            <a:extLst>
              <a:ext uri="{FF2B5EF4-FFF2-40B4-BE49-F238E27FC236}">
                <a16:creationId xmlns:a16="http://schemas.microsoft.com/office/drawing/2014/main" id="{095CEAAB-5564-4D25-8A64-8A6EC6AC4D62}"/>
              </a:ext>
            </a:extLst>
          </p:cNvPr>
          <p:cNvSpPr txBox="1">
            <a:spLocks/>
          </p:cNvSpPr>
          <p:nvPr/>
        </p:nvSpPr>
        <p:spPr>
          <a:xfrm>
            <a:off x="968586" y="1314351"/>
            <a:ext cx="4080934" cy="48527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pPr algn="l">
              <a:lnSpc>
                <a:spcPct val="120000"/>
              </a:lnSpc>
            </a:pPr>
            <a:r>
              <a:rPr lang="zh-TW" altLang="en-US" sz="3400" dirty="0">
                <a:latin typeface="王漢宗細圓體繁"/>
                <a:ea typeface="華康粗圓體" pitchFamily="49" charset="-120"/>
              </a:rPr>
              <a:t>首頁著重在系列產品介紹、使用流程，希望消費者可以一次多買幾個產品，另設計做一個活動頁面</a:t>
            </a:r>
            <a:r>
              <a:rPr lang="zh-TW" altLang="en-US" sz="3400" dirty="0" smtClean="0">
                <a:latin typeface="王漢宗細圓體繁"/>
                <a:ea typeface="華康粗圓體" pitchFamily="49" charset="-120"/>
              </a:rPr>
              <a:t>。</a:t>
            </a:r>
            <a:endParaRPr lang="en-US" altLang="zh-TW" sz="3400" dirty="0" smtClean="0">
              <a:latin typeface="王漢宗細圓體繁"/>
              <a:ea typeface="華康粗圓體" pitchFamily="49" charset="-120"/>
            </a:endParaRPr>
          </a:p>
          <a:p>
            <a:pPr algn="l">
              <a:lnSpc>
                <a:spcPct val="120000"/>
              </a:lnSpc>
            </a:pPr>
            <a:endParaRPr lang="zh-TW" altLang="en-US" sz="3600" dirty="0">
              <a:latin typeface="王漢宗細圓體繁"/>
              <a:ea typeface="華康粗圓體" pitchFamily="49" charset="-120"/>
            </a:endParaRPr>
          </a:p>
          <a:p>
            <a:pPr marL="571500" indent="-5715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TW" altLang="en-US" sz="3600" dirty="0">
                <a:latin typeface="王漢宗細圓體繁"/>
                <a:ea typeface="華康粗圓體" pitchFamily="49" charset="-120"/>
              </a:rPr>
              <a:t>活動頁面</a:t>
            </a:r>
            <a:endParaRPr lang="en-US" altLang="zh-TW" sz="3600" dirty="0">
              <a:latin typeface="王漢宗細圓體繁"/>
              <a:ea typeface="華康粗圓體" pitchFamily="49" charset="-120"/>
            </a:endParaRPr>
          </a:p>
          <a:p>
            <a:pPr algn="l">
              <a:lnSpc>
                <a:spcPct val="120000"/>
              </a:lnSpc>
            </a:pPr>
            <a:r>
              <a:rPr lang="zh-TW" altLang="en-US" sz="3400" dirty="0">
                <a:latin typeface="王漢宗細圓體繁"/>
                <a:ea typeface="華康粗圓體" pitchFamily="49" charset="-120"/>
              </a:rPr>
              <a:t>先設計一套問題，</a:t>
            </a:r>
            <a:r>
              <a:rPr lang="zh-TW" altLang="en-US" sz="3400" dirty="0">
                <a:solidFill>
                  <a:schemeClr val="accent5">
                    <a:lumMod val="75000"/>
                  </a:schemeClr>
                </a:solidFill>
                <a:latin typeface="王漢宗細圓體繁"/>
                <a:ea typeface="華康粗圓體" pitchFamily="49" charset="-120"/>
              </a:rPr>
              <a:t>把產品特色放在活動網頁內</a:t>
            </a:r>
            <a:r>
              <a:rPr lang="zh-TW" altLang="en-US" sz="3400" dirty="0">
                <a:latin typeface="王漢宗細圓體繁"/>
                <a:ea typeface="華康粗圓體" pitchFamily="49" charset="-120"/>
              </a:rPr>
              <a:t>，類似找碴遊戲，</a:t>
            </a:r>
            <a:r>
              <a:rPr lang="zh-TW" altLang="en-US" sz="3400" dirty="0">
                <a:solidFill>
                  <a:schemeClr val="accent5">
                    <a:lumMod val="75000"/>
                  </a:schemeClr>
                </a:solidFill>
                <a:latin typeface="王漢宗細圓體繁"/>
                <a:ea typeface="華康粗圓體" pitchFamily="49" charset="-120"/>
              </a:rPr>
              <a:t>讓消費者停留在網頁內尋找答案</a:t>
            </a:r>
            <a:r>
              <a:rPr lang="zh-TW" altLang="en-US" sz="3400" dirty="0">
                <a:latin typeface="王漢宗細圓體繁"/>
                <a:ea typeface="華康粗圓體" pitchFamily="49" charset="-120"/>
              </a:rPr>
              <a:t>，答對問題後可以填資料拿試用包、旅行組等。</a:t>
            </a:r>
            <a:endParaRPr lang="zh-TW" altLang="zh-TW" sz="3400" dirty="0">
              <a:latin typeface="王漢宗細圓體繁"/>
              <a:ea typeface="華康粗圓體" pitchFamily="49" charset="-120"/>
            </a:endParaRPr>
          </a:p>
        </p:txBody>
      </p:sp>
      <p:pic>
        <p:nvPicPr>
          <p:cNvPr id="1028" name="Picture 4" descr="「考試」的圖片搜尋結果">
            <a:extLst>
              <a:ext uri="{FF2B5EF4-FFF2-40B4-BE49-F238E27FC236}">
                <a16:creationId xmlns:a16="http://schemas.microsoft.com/office/drawing/2014/main" id="{4B4868B5-7879-4684-BE21-34FC344493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6198" y="1314351"/>
            <a:ext cx="4265873" cy="4265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5359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Fashion Brochure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0C0C0C"/>
      </a:accent2>
      <a:accent3>
        <a:srgbClr val="595959"/>
      </a:accent3>
      <a:accent4>
        <a:srgbClr val="F9D5E9"/>
      </a:accent4>
      <a:accent5>
        <a:srgbClr val="EE81BD"/>
      </a:accent5>
      <a:accent6>
        <a:srgbClr val="D54773"/>
      </a:accent6>
      <a:hlink>
        <a:srgbClr val="C830CC"/>
      </a:hlink>
      <a:folHlink>
        <a:srgbClr val="8C8C8C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54148_TF16411254.potx" id="{BC848AD0-AB8D-4BA9-8D9A-E9AC4894F327}" vid="{B0D86278-3536-48AB-8B4F-67108507464B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D0B596E-8E5F-4DB7-9C0B-A416410C0FA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71DA07E-9A1F-402C-A357-ABD24F8C703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5215998C-280A-471A-8BB1-CDC2B95FC29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現代風格簡報</Template>
  <TotalTime>0</TotalTime>
  <Words>408</Words>
  <Application>Microsoft Office PowerPoint</Application>
  <PresentationFormat>寬螢幕</PresentationFormat>
  <Paragraphs>86</Paragraphs>
  <Slides>12</Slides>
  <Notes>6</Notes>
  <HiddenSlides>0</HiddenSlides>
  <MMClips>0</MMClips>
  <ScaleCrop>false</ScaleCrop>
  <HeadingPairs>
    <vt:vector size="6" baseType="variant">
      <vt:variant>
        <vt:lpstr>使用字型</vt:lpstr>
      </vt:variant>
      <vt:variant>
        <vt:i4>13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26" baseType="lpstr">
      <vt:lpstr>Aharoni</vt:lpstr>
      <vt:lpstr>Bebas</vt:lpstr>
      <vt:lpstr>等线</vt:lpstr>
      <vt:lpstr>Gill Sans</vt:lpstr>
      <vt:lpstr>Impact MT Std</vt:lpstr>
      <vt:lpstr>Microsoft JhengHei UI</vt:lpstr>
      <vt:lpstr>王漢宗細圓體繁</vt:lpstr>
      <vt:lpstr>華康中特圓體</vt:lpstr>
      <vt:lpstr>華康粗圓體</vt:lpstr>
      <vt:lpstr>新細明體</vt:lpstr>
      <vt:lpstr>Arial</vt:lpstr>
      <vt:lpstr>Calibri</vt:lpstr>
      <vt:lpstr>Times New Roman</vt:lpstr>
      <vt:lpstr>Office 佈景主題</vt:lpstr>
      <vt:lpstr>網站規劃與架構</vt:lpstr>
      <vt:lpstr>保養品的 活動式網頁</vt:lpstr>
      <vt:lpstr>網站的目標客戶是誰?</vt:lpstr>
      <vt:lpstr>PowerPoint 簡報</vt:lpstr>
      <vt:lpstr>PowerPoint 簡報</vt:lpstr>
      <vt:lpstr>·網站規劃架構圖</vt:lpstr>
      <vt:lpstr>線框圖 wIREfraMe</vt:lpstr>
      <vt:lpstr>PowerPoint 簡報</vt:lpstr>
      <vt:lpstr>PowerPoint 簡報</vt:lpstr>
      <vt:lpstr>PowerPoint 簡報</vt:lpstr>
      <vt:lpstr>PowerPoint 簡報</vt:lpstr>
      <vt:lpstr>感謝觀看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2019-11-14T01:59:32Z</dcterms:created>
  <dcterms:modified xsi:type="dcterms:W3CDTF">2019-12-06T01:49:26Z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