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18acd088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18acd088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18acd088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18acd088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18acd088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18acd088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18acd088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18acd088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8acd08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8acd08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8acd088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8acd088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8acd088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8acd088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18acd088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18acd088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18acd088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18acd088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18acd088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18acd088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18acd088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18acd088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18acd088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18acd088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r.cwi.nl/pub/2911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Range Shortest Unique Substring queries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Gary Hoppenworth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will it cost?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won’t cost anything besides my time and effort.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long will it take?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will take 1-2 hours to read the paper fully and understand the required background.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will probably take 5-10 hours to try to solve the Position Shortest Unique Substring Problem.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Mid-term check for success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should be able to present a naive solution to this algorithm.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should present straightforward applications of existing </a:t>
            </a:r>
            <a:r>
              <a:rPr lang="en"/>
              <a:t>data structures</a:t>
            </a:r>
            <a:r>
              <a:rPr lang="en"/>
              <a:t> to this problem.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should have read the paper and background paper and have written in my report descriptions that reveal my understanding / knowledge of these ideas.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checks for success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complete, sophisticated algorithm (randomized or nonrandomized) that solves the Position Shortest Unique Substring problem in a competitive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should give a literature review that displays existing algorithms that can solve this problem and their complexity, in order to compare the performance of my algorithmic solution.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project will be a success if my solution is faster or as fast as existing algorithmic solutions to the Position Shortest Unique Substring problem.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paper am I extending?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Range Shortest Unique Substring Queries by Abedin, Ganguly, Pissis, and Thankachan (SPIRE 2019)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https://ir.cwi.nl/pub/29113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am I trying to do?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Range Shortest Unique Substring</a:t>
            </a:r>
            <a:r>
              <a:rPr lang="en"/>
              <a:t> queries paper gives an algorithm that answers queries about the existence of unique substrings within a given </a:t>
            </a:r>
            <a:r>
              <a:rPr i="1" lang="en"/>
              <a:t>range </a:t>
            </a:r>
            <a:r>
              <a:rPr lang="en"/>
              <a:t>of a text 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want to use the ideas in this paper as well as the methods learned in this class to solve the shortest unique substring query problem where, given a position t in the text T, you must find the shortest unique substring covering 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call this problem </a:t>
            </a:r>
            <a:r>
              <a:rPr b="1" lang="en"/>
              <a:t>Position Shortest Unique Substring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problem is interesting because you may be interested in a specific position in the text as opposed to a range.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 want to design an algorithm (randomized or </a:t>
            </a:r>
            <a:r>
              <a:rPr b="1" lang="en"/>
              <a:t>nonrandomized</a:t>
            </a:r>
            <a:r>
              <a:rPr b="1" lang="en"/>
              <a:t>) that is better than the naive solution to this problem.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SUS done today?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classic shortest unique substring problem is typically solved with a suffix tree data structure in O(n) time and O(n) space.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algorithm described in the paper I am extending makes use of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Range LCP data structures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Heavy path decomposition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two tools widely used in algorithm design and analysis, and specifically string algorithms.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data structures have not yet been applied to the Shortest unique substring problem covering a specific position in the text. Current techniques will require generalization to solve this new problem.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new in my approach?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problem I am considering was not considered in the literature before.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algorithm for Range shortest unique substring does not imply an algorithm for the Position shortest unique substring problem.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will now describe some of the algorithmic techniques I will use in my project.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Rabin-Karp Rolling Hash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67150" y="1152475"/>
            <a:ext cx="34245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Rabin-Karp rolling hash allows us to match patterns in a text in linear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randomized algorithm is a powerful tool for pattern matching problems like shortest unique substring.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O(nm) time where n is the length of string and m is length of the pattern</a:t>
            </a:r>
            <a:endParaRPr/>
          </a:p>
        </p:txBody>
      </p:sp>
      <p:pic>
        <p:nvPicPr>
          <p:cNvPr descr="Image result for rabin karp hash"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250" y="1152475"/>
            <a:ext cx="5572125" cy="3039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Heavy Path Decomposition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4831800" cy="3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Heavy path decomposition can decompose a tree into heavy and light paths, and gives a stronger upper bound on the number of heavy (or light nodes) on any given root to leaf path.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algorithmic strategy combined with the suffix tree has many uses in string algorithms.</a:t>
            </a:r>
            <a:endParaRPr/>
          </a:p>
        </p:txBody>
      </p:sp>
      <p:pic>
        <p:nvPicPr>
          <p:cNvPr descr="Image result for heavy path decomposition"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650" y="560388"/>
            <a:ext cx="4201354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cares?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Computational Biology:</a:t>
            </a:r>
            <a:r>
              <a:rPr lang="en"/>
              <a:t> The shortest unique substring problem has important applications to computational biology. An algorithmic solution to my problem would also be useful to people in the field of bioinformatics.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String Algorithms Theory:</a:t>
            </a:r>
            <a:r>
              <a:rPr lang="en"/>
              <a:t> The shortest unique substring problem is of interest to researchers studying string algorithm design. My new problem will add to the literature on this fascinating problem.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risks?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this is a theory paper, there are little to no risks in this research.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 course, I may not be able to solve it, but in string algorithms there is always the right data structure or strategy, you just have to find it.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