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23" autoAdjust="0"/>
  </p:normalViewPr>
  <p:slideViewPr>
    <p:cSldViewPr snapToGrid="0" snapToObjects="1">
      <p:cViewPr varScale="1">
        <p:scale>
          <a:sx n="133" d="100"/>
          <a:sy n="133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8254-F46D-D048-ADB1-F248AE2C47DB}" type="datetimeFigureOut">
              <a:rPr lang="en-US" smtClean="0"/>
              <a:t>12/27/14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D2593-B800-0845-B91D-0CF6CD7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257" y="146715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Here are the components you should aim to cover in your **paper**:</a:t>
            </a:r>
          </a:p>
          <a:p>
            <a:endParaRPr lang="en-US" sz="1000" dirty="0" smtClean="0"/>
          </a:p>
          <a:p>
            <a:r>
              <a:rPr lang="en-US" sz="1000" dirty="0" smtClean="0"/>
              <a:t>* Problem statement and hypothesis</a:t>
            </a:r>
          </a:p>
          <a:p>
            <a:r>
              <a:rPr lang="en-US" sz="1000" dirty="0" smtClean="0"/>
              <a:t>* Description of your data set and how it was obtained</a:t>
            </a:r>
          </a:p>
          <a:p>
            <a:r>
              <a:rPr lang="en-US" sz="1000" dirty="0" smtClean="0"/>
              <a:t>* Description of any pre-processing steps you took</a:t>
            </a:r>
          </a:p>
          <a:p>
            <a:r>
              <a:rPr lang="en-US" sz="1000" dirty="0" smtClean="0"/>
              <a:t>* What you learned from exploring the data, including visualizations</a:t>
            </a:r>
          </a:p>
          <a:p>
            <a:r>
              <a:rPr lang="en-US" sz="1000" dirty="0" smtClean="0"/>
              <a:t>* How you chose which features to use in your analysis</a:t>
            </a:r>
          </a:p>
          <a:p>
            <a:r>
              <a:rPr lang="en-US" sz="1000" dirty="0" smtClean="0"/>
              <a:t>* Details of your modeling process, including how you selected your models and validated them</a:t>
            </a:r>
          </a:p>
          <a:p>
            <a:r>
              <a:rPr lang="en-US" sz="1000" dirty="0" smtClean="0"/>
              <a:t>* Your challenges and successes</a:t>
            </a:r>
          </a:p>
          <a:p>
            <a:r>
              <a:rPr lang="en-US" sz="1000" dirty="0" smtClean="0"/>
              <a:t>* Possible extensions or business applications of your project</a:t>
            </a:r>
          </a:p>
          <a:p>
            <a:r>
              <a:rPr lang="en-US" sz="1000" dirty="0" smtClean="0"/>
              <a:t>* Conclusions and key </a:t>
            </a:r>
            <a:r>
              <a:rPr lang="en-US" sz="1000" dirty="0" err="1" smtClean="0"/>
              <a:t>learnings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Your **presentation** should cover these components with less breadth and less depth. Focus on creating an engaging, clear, and informative presentation that tells the story of your project.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3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Yopine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William Mendel</dc:creator>
  <cp:lastModifiedBy>Gary William Mendel</cp:lastModifiedBy>
  <cp:revision>1</cp:revision>
  <dcterms:created xsi:type="dcterms:W3CDTF">2014-12-27T21:24:09Z</dcterms:created>
  <dcterms:modified xsi:type="dcterms:W3CDTF">2014-12-27T21:25:39Z</dcterms:modified>
</cp:coreProperties>
</file>