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0" r:id="rId4"/>
    <p:sldId id="264" r:id="rId5"/>
    <p:sldId id="263" r:id="rId6"/>
    <p:sldId id="265" r:id="rId7"/>
    <p:sldId id="262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6" autoAdjust="0"/>
    <p:restoredTop sz="90857" autoAdjust="0"/>
  </p:normalViewPr>
  <p:slideViewPr>
    <p:cSldViewPr snapToGrid="0">
      <p:cViewPr varScale="1">
        <p:scale>
          <a:sx n="101" d="100"/>
          <a:sy n="101" d="100"/>
        </p:scale>
        <p:origin x="208" y="920"/>
      </p:cViewPr>
      <p:guideLst/>
    </p:cSldViewPr>
  </p:slideViewPr>
  <p:outlineViewPr>
    <p:cViewPr>
      <p:scale>
        <a:sx n="33" d="100"/>
        <a:sy n="33" d="100"/>
      </p:scale>
      <p:origin x="0" y="-2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0B2CC6-3A0B-4D4E-B9DB-3DBF8E4C119C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EC120B-B72D-454C-86A2-B3DF0A12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C120B-B72D-454C-86A2-B3DF0A129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C120B-B72D-454C-86A2-B3DF0A129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C120B-B72D-454C-86A2-B3DF0A129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C120B-B72D-454C-86A2-B3DF0A1293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C120B-B72D-454C-86A2-B3DF0A1293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6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3D93C-A002-4A4D-8539-099AB2D17CD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D865-BC29-40C4-87F4-1BC1C590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6600" dirty="0" smtClean="0"/>
              <a:t>Secure Cloud Manufacturing</a:t>
            </a:r>
            <a:endParaRPr lang="en-US" sz="48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Process</a:t>
            </a:r>
          </a:p>
        </p:txBody>
      </p:sp>
    </p:spTree>
    <p:extLst>
      <p:ext uri="{BB962C8B-B14F-4D97-AF65-F5344CB8AC3E}">
        <p14:creationId xmlns:p14="http://schemas.microsoft.com/office/powerpoint/2010/main" val="10286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and process numbers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51416"/>
              </p:ext>
            </p:extLst>
          </p:nvPr>
        </p:nvGraphicFramePr>
        <p:xfrm>
          <a:off x="838200" y="1873407"/>
          <a:ext cx="10515600" cy="4259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1217"/>
                <a:gridCol w="3067753"/>
                <a:gridCol w="3067753"/>
                <a:gridCol w="3068877"/>
              </a:tblGrid>
              <a:tr h="429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Process #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effectLst/>
                        </a:rPr>
                        <a:t>Part 1 - Chassis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Part 2 - Cabin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Part 3 - Trunk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</a:tr>
              <a:tr h="429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Raw material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Raw material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Raw material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</a:tr>
              <a:tr h="1054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Machined top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(CNC1 – Vacuum)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Machined bottom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(CNC2 – Mechanical)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Machined bottom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 (CNC2 – Mechanical)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</a:tr>
              <a:tr h="429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Inspected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Inspected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</a:tr>
              <a:tr h="429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Flipped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Flipped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</a:tr>
              <a:tr h="1054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N/A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Machined top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 (CNC3)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Machined top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 (CNC4)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</a:tr>
              <a:tr h="429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Inspected (finished)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>
                          <a:effectLst/>
                        </a:rPr>
                        <a:t>Inspected (finished)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2000" dirty="0">
                          <a:effectLst/>
                        </a:rPr>
                        <a:t>Inspected (finished)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36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9" y="3186938"/>
            <a:ext cx="3327529" cy="26898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00" y="1804130"/>
            <a:ext cx="2459944" cy="2328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06" y="4718477"/>
            <a:ext cx="3360341" cy="2046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5" y="1953582"/>
            <a:ext cx="2511303" cy="2359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2" y="4988740"/>
            <a:ext cx="2052967" cy="177602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386138" y="3133480"/>
            <a:ext cx="1412474" cy="1186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2755199" y="4995440"/>
            <a:ext cx="2388301" cy="881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1"/>
          </p:cNvCxnSpPr>
          <p:nvPr/>
        </p:nvCxnSpPr>
        <p:spPr>
          <a:xfrm flipH="1">
            <a:off x="6831953" y="2968558"/>
            <a:ext cx="1969847" cy="1253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</p:cNvCxnSpPr>
          <p:nvPr/>
        </p:nvCxnSpPr>
        <p:spPr>
          <a:xfrm flipH="1" flipV="1">
            <a:off x="7028260" y="5173406"/>
            <a:ext cx="1608346" cy="568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0329" y="1108687"/>
            <a:ext cx="183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Top: CNC 4</a:t>
            </a:r>
            <a:br>
              <a:rPr lang="en-US" dirty="0" smtClean="0"/>
            </a:br>
            <a:r>
              <a:rPr lang="en-US" dirty="0" smtClean="0"/>
              <a:t>Bottom: CNC 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28555" y="3858412"/>
            <a:ext cx="166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Chassis</a:t>
            </a:r>
            <a:br>
              <a:rPr lang="en-US" dirty="0" smtClean="0"/>
            </a:br>
            <a:r>
              <a:rPr lang="en-US" dirty="0" smtClean="0"/>
              <a:t>Top: CNC 1</a:t>
            </a:r>
            <a:br>
              <a:rPr lang="en-US" dirty="0" smtClean="0"/>
            </a:br>
            <a:r>
              <a:rPr lang="en-US" dirty="0" smtClean="0"/>
              <a:t>Bottom: CNC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97322" y="4988740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36267" y="971148"/>
            <a:ext cx="204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Cabin</a:t>
            </a:r>
            <a:br>
              <a:rPr lang="en-US" dirty="0" smtClean="0"/>
            </a:br>
            <a:r>
              <a:rPr lang="en-US" dirty="0" smtClean="0"/>
              <a:t>Top: CNC 3</a:t>
            </a:r>
            <a:br>
              <a:rPr lang="en-US" dirty="0" smtClean="0"/>
            </a:br>
            <a:r>
              <a:rPr lang="en-US" dirty="0" smtClean="0"/>
              <a:t>Bottom: CNC 3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74835" y="263044"/>
            <a:ext cx="10515600" cy="71525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Parts CAD design</a:t>
            </a:r>
          </a:p>
        </p:txBody>
      </p:sp>
    </p:spTree>
    <p:extLst>
      <p:ext uri="{BB962C8B-B14F-4D97-AF65-F5344CB8AC3E}">
        <p14:creationId xmlns:p14="http://schemas.microsoft.com/office/powerpoint/2010/main" val="19724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8664" y="166099"/>
            <a:ext cx="10515600" cy="755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Parts Process Arrangement</a:t>
            </a:r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3556000" y="1363632"/>
            <a:ext cx="8521974" cy="3771075"/>
          </a:xfrm>
        </p:spPr>
        <p:txBody>
          <a:bodyPr>
            <a:normAutofit/>
          </a:bodyPr>
          <a:lstStyle/>
          <a:p>
            <a:r>
              <a:rPr lang="en-US" dirty="0" smtClean="0"/>
              <a:t>Process 1</a:t>
            </a:r>
            <a:br>
              <a:rPr lang="en-US" dirty="0" smtClean="0"/>
            </a:br>
            <a:r>
              <a:rPr lang="en-US" dirty="0" smtClean="0"/>
              <a:t>Top </a:t>
            </a:r>
            <a:r>
              <a:rPr lang="en-US" dirty="0" smtClean="0"/>
              <a:t>surface face milling</a:t>
            </a:r>
            <a:r>
              <a:rPr lang="en-US" dirty="0" smtClean="0"/>
              <a:t>		18min with </a:t>
            </a:r>
            <a:r>
              <a:rPr lang="en-US" dirty="0" smtClean="0"/>
              <a:t>CNC1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-- Depth:	</a:t>
            </a:r>
            <a:r>
              <a:rPr lang="en-US" dirty="0" smtClean="0"/>
              <a:t>0.2”</a:t>
            </a:r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 smtClean="0"/>
              <a:t>Tool:	</a:t>
            </a:r>
            <a:r>
              <a:rPr lang="en-US" dirty="0" smtClean="0"/>
              <a:t>1/4</a:t>
            </a:r>
            <a:r>
              <a:rPr lang="en-US" dirty="0" smtClean="0"/>
              <a:t>”</a:t>
            </a:r>
            <a:r>
              <a:rPr lang="en-US" dirty="0" smtClean="0"/>
              <a:t> end mill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-- Gripper: </a:t>
            </a:r>
            <a:r>
              <a:rPr lang="en-US" dirty="0"/>
              <a:t>v</a:t>
            </a:r>
            <a:r>
              <a:rPr lang="en-US" dirty="0" smtClean="0"/>
              <a:t>acuum gripper</a:t>
            </a:r>
            <a:endParaRPr lang="en-US" dirty="0" smtClean="0"/>
          </a:p>
          <a:p>
            <a:r>
              <a:rPr lang="en-US" dirty="0" smtClean="0"/>
              <a:t>Post processing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Wheel Holes Drilling			</a:t>
            </a:r>
            <a:r>
              <a:rPr lang="en-US" dirty="0" smtClean="0"/>
              <a:t>4 x 2min </a:t>
            </a:r>
            <a:r>
              <a:rPr lang="en-US" dirty="0" smtClean="0"/>
              <a:t>(manually)</a:t>
            </a:r>
          </a:p>
          <a:p>
            <a:pPr marL="457200" lvl="1" indent="0">
              <a:buNone/>
            </a:pPr>
            <a:r>
              <a:rPr lang="en-US" dirty="0"/>
              <a:t>-- Depth:	</a:t>
            </a:r>
            <a:r>
              <a:rPr lang="en-US" dirty="0" smtClean="0"/>
              <a:t>4 x 0.5”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Tool:	</a:t>
            </a:r>
            <a:r>
              <a:rPr lang="en-US" dirty="0" smtClean="0"/>
              <a:t>1/4” </a:t>
            </a:r>
            <a:r>
              <a:rPr lang="en-US" dirty="0" smtClean="0"/>
              <a:t>d</a:t>
            </a:r>
            <a:r>
              <a:rPr lang="en-US" dirty="0" smtClean="0"/>
              <a:t>rill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2" y="1363633"/>
            <a:ext cx="3451518" cy="21018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481" y="1176514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Chassis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8150" y="2541521"/>
            <a:ext cx="1657350" cy="92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5819" y="306450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3.0’’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62200" y="3003483"/>
            <a:ext cx="857250" cy="461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6200" y="328323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20’’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3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996" t="24995" r="31567" b="23820"/>
          <a:stretch/>
        </p:blipFill>
        <p:spPr>
          <a:xfrm>
            <a:off x="283929" y="1461473"/>
            <a:ext cx="3009189" cy="30466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06012" y="139768"/>
            <a:ext cx="10515600" cy="684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Parts Process 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929" y="1392158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Trunk</a:t>
            </a:r>
            <a:br>
              <a:rPr lang="en-US" dirty="0" smtClean="0"/>
            </a:br>
            <a:r>
              <a:rPr lang="en-US" dirty="0" smtClean="0"/>
              <a:t>Part B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5601" y="1461473"/>
            <a:ext cx="8510873" cy="4458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1</a:t>
            </a:r>
            <a:br>
              <a:rPr lang="en-US" dirty="0"/>
            </a:br>
            <a:r>
              <a:rPr lang="en-US" dirty="0"/>
              <a:t>Bottom </a:t>
            </a:r>
            <a:r>
              <a:rPr lang="en-US" dirty="0" smtClean="0"/>
              <a:t>surface face </a:t>
            </a:r>
            <a:r>
              <a:rPr lang="en-US" dirty="0"/>
              <a:t>m</a:t>
            </a:r>
            <a:r>
              <a:rPr lang="en-US" dirty="0" smtClean="0"/>
              <a:t>illing</a:t>
            </a:r>
            <a:r>
              <a:rPr lang="en-US" dirty="0"/>
              <a:t>	</a:t>
            </a:r>
            <a:r>
              <a:rPr lang="en-US" dirty="0" smtClean="0"/>
              <a:t>20min </a:t>
            </a:r>
            <a:r>
              <a:rPr lang="en-US" dirty="0"/>
              <a:t>with </a:t>
            </a:r>
            <a:r>
              <a:rPr lang="en-US" dirty="0" smtClean="0"/>
              <a:t>CNC2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-- Depth:	? ? passes</a:t>
            </a:r>
          </a:p>
          <a:p>
            <a:pPr marL="457200" lvl="1" indent="0">
              <a:buNone/>
            </a:pPr>
            <a:r>
              <a:rPr lang="en-US" dirty="0"/>
              <a:t>-- Tool:	?</a:t>
            </a:r>
          </a:p>
          <a:p>
            <a:pPr marL="457200" lvl="1" indent="0">
              <a:buNone/>
            </a:pPr>
            <a:r>
              <a:rPr lang="en-US" dirty="0"/>
              <a:t>-- Gripper: </a:t>
            </a:r>
            <a:r>
              <a:rPr lang="en-US" dirty="0" smtClean="0"/>
              <a:t>mechanical </a:t>
            </a:r>
            <a:r>
              <a:rPr lang="en-US" dirty="0"/>
              <a:t>gripper</a:t>
            </a:r>
          </a:p>
          <a:p>
            <a:r>
              <a:rPr lang="en-US" dirty="0" smtClean="0"/>
              <a:t>Process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Top surface face </a:t>
            </a:r>
            <a:r>
              <a:rPr lang="en-US" dirty="0"/>
              <a:t>m</a:t>
            </a:r>
            <a:r>
              <a:rPr lang="en-US" dirty="0" smtClean="0"/>
              <a:t>illing and pocketing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with CNC4</a:t>
            </a:r>
          </a:p>
          <a:p>
            <a:pPr marL="457200" lvl="1" indent="0">
              <a:buNone/>
            </a:pPr>
            <a:r>
              <a:rPr lang="en-US" dirty="0"/>
              <a:t>-- Depth:	</a:t>
            </a:r>
            <a:r>
              <a:rPr lang="en-US" dirty="0" smtClean="0"/>
              <a:t>12mm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-- Tool:	5/16” end mill</a:t>
            </a:r>
          </a:p>
          <a:p>
            <a:pPr marL="457200" lvl="1" indent="0">
              <a:buNone/>
            </a:pPr>
            <a:r>
              <a:rPr lang="en-US" dirty="0"/>
              <a:t>-- Gripper: mechanical gripper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3914775"/>
            <a:ext cx="876300" cy="514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95450" y="3714750"/>
            <a:ext cx="1171575" cy="676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3927" y="417824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1.5’’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4719" y="4031443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2.0’’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3927" y="2438400"/>
            <a:ext cx="0" cy="1343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87" y="2907626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2.0’’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3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907" t="21075" r="30071" b="14813"/>
          <a:stretch/>
        </p:blipFill>
        <p:spPr>
          <a:xfrm>
            <a:off x="361097" y="1463486"/>
            <a:ext cx="2788150" cy="304495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06012" y="139768"/>
            <a:ext cx="10515600" cy="684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Parts Process Arrangement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098" y="1463486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Cabin</a:t>
            </a:r>
            <a:br>
              <a:rPr lang="en-US" dirty="0" smtClean="0"/>
            </a:br>
            <a:r>
              <a:rPr lang="en-US" dirty="0" smtClean="0"/>
              <a:t>Part C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3414919" y="1463485"/>
            <a:ext cx="8555403" cy="5205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 1</a:t>
            </a:r>
            <a:br>
              <a:rPr lang="en-US" dirty="0"/>
            </a:br>
            <a:r>
              <a:rPr lang="en-US" dirty="0"/>
              <a:t>Bottom </a:t>
            </a:r>
            <a:r>
              <a:rPr lang="en-US" dirty="0" smtClean="0"/>
              <a:t>surface face milling and pocketing</a:t>
            </a:r>
          </a:p>
          <a:p>
            <a:pPr lvl="1"/>
            <a:r>
              <a:rPr lang="en-US" dirty="0" smtClean="0"/>
              <a:t>25min </a:t>
            </a:r>
            <a:r>
              <a:rPr lang="en-US" dirty="0"/>
              <a:t>with </a:t>
            </a:r>
            <a:r>
              <a:rPr lang="en-US" dirty="0" smtClean="0"/>
              <a:t>CNC2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-- Depth:	? ? passes</a:t>
            </a:r>
          </a:p>
          <a:p>
            <a:pPr marL="457200" lvl="1" indent="0">
              <a:buNone/>
            </a:pPr>
            <a:r>
              <a:rPr lang="en-US" dirty="0"/>
              <a:t>-- Tool:	?</a:t>
            </a:r>
          </a:p>
          <a:p>
            <a:pPr marL="457200" lvl="1" indent="0">
              <a:buNone/>
            </a:pPr>
            <a:r>
              <a:rPr lang="en-US" dirty="0"/>
              <a:t>-- Gripper: Mechanical gripper</a:t>
            </a:r>
          </a:p>
          <a:p>
            <a:r>
              <a:rPr lang="en-US" dirty="0" smtClean="0"/>
              <a:t>Process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Top </a:t>
            </a:r>
            <a:r>
              <a:rPr lang="en-US" dirty="0" smtClean="0"/>
              <a:t>surface stepped face </a:t>
            </a:r>
            <a:r>
              <a:rPr lang="en-US" dirty="0" smtClean="0"/>
              <a:t>m</a:t>
            </a:r>
            <a:r>
              <a:rPr lang="en-US" dirty="0" smtClean="0"/>
              <a:t>illing</a:t>
            </a:r>
            <a:r>
              <a:rPr lang="en-US" dirty="0" smtClean="0"/>
              <a:t>	</a:t>
            </a:r>
            <a:r>
              <a:rPr lang="en-US" dirty="0" smtClean="0"/>
              <a:t>?</a:t>
            </a:r>
            <a:r>
              <a:rPr lang="en-US" dirty="0" smtClean="0"/>
              <a:t>min </a:t>
            </a:r>
            <a:r>
              <a:rPr lang="en-US" dirty="0" smtClean="0"/>
              <a:t>with CNC3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-- Depth:	</a:t>
            </a:r>
            <a:r>
              <a:rPr lang="en-US" dirty="0" smtClean="0"/>
              <a:t>? ? passes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-- Tool:	</a:t>
            </a:r>
            <a:r>
              <a:rPr lang="en-US" dirty="0" smtClean="0"/>
              <a:t>?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-- Gripper: Mechanical </a:t>
            </a:r>
            <a:r>
              <a:rPr lang="en-US" dirty="0"/>
              <a:t>gripper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1975" y="3971925"/>
            <a:ext cx="1524000" cy="53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8688" y="4323772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2.0’’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5525" y="3800475"/>
            <a:ext cx="742950" cy="707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7272" y="4170794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1.5’’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28137" y="2312692"/>
            <a:ext cx="0" cy="1343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72234" y="2447808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2.0’’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4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3769" y="115888"/>
            <a:ext cx="10515600" cy="728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Parts Process Arrangement</a:t>
            </a:r>
          </a:p>
        </p:txBody>
      </p:sp>
      <p:pic>
        <p:nvPicPr>
          <p:cNvPr id="8" name="Shape 95"/>
          <p:cNvPicPr preferRelativeResize="0"/>
          <p:nvPr/>
        </p:nvPicPr>
        <p:blipFill rotWithShape="1">
          <a:blip r:embed="rId3">
            <a:alphaModFix/>
          </a:blip>
          <a:srcRect l="19739" t="16434" r="16233" b="9461"/>
          <a:stretch/>
        </p:blipFill>
        <p:spPr>
          <a:xfrm>
            <a:off x="45961" y="1574801"/>
            <a:ext cx="606425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614911" y="3321050"/>
            <a:ext cx="55245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85" y="5137150"/>
            <a:ext cx="1182075" cy="134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2511" y="1746250"/>
            <a:ext cx="2984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28611" y="2895600"/>
            <a:ext cx="2984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20786" y="1765300"/>
            <a:ext cx="2984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614911" y="2882900"/>
            <a:ext cx="2984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36757" y="5854700"/>
            <a:ext cx="447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124544" y="1653924"/>
            <a:ext cx="12213" cy="420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32457" y="5861051"/>
            <a:ext cx="85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29674" y="5213350"/>
            <a:ext cx="18288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#6 4min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96435" y="4573270"/>
            <a:ext cx="2743200" cy="6400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#5 12min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37732" y="3305175"/>
            <a:ext cx="457200" cy="64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 </a:t>
            </a:r>
            <a:r>
              <a:rPr lang="en-US" sz="1000" dirty="0" smtClean="0"/>
              <a:t>1min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151090" y="3926046"/>
            <a:ext cx="3200400" cy="63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15min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9006" y="3299301"/>
            <a:ext cx="2286000" cy="635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 5min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647684" y="3506662"/>
            <a:ext cx="2984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647684" y="5464426"/>
            <a:ext cx="2984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639992" y="4811838"/>
            <a:ext cx="2984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647684" y="4159250"/>
            <a:ext cx="2984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137731" y="3941128"/>
            <a:ext cx="914400" cy="63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#4 2min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54376" y="844549"/>
            <a:ext cx="2895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Demonstrate relative process priority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Robot manipulation time ignored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Data based on experiment April.2016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Time not to scale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459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181</Words>
  <Application>Microsoft Macintosh PowerPoint</Application>
  <PresentationFormat>Widescreen</PresentationFormat>
  <Paragraphs>106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Secure Cloud Manufacturing</vt:lpstr>
      <vt:lpstr>Parts and process numbers</vt:lpstr>
      <vt:lpstr>Parts CAD design</vt:lpstr>
      <vt:lpstr>PowerPoint Presentation</vt:lpstr>
      <vt:lpstr>PowerPoint Presentation</vt:lpstr>
      <vt:lpstr>PowerPoint Presentation</vt:lpstr>
      <vt:lpstr>PowerPoint Presentation</vt:lpstr>
    </vt:vector>
  </TitlesOfParts>
  <Company>CAEN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Manufacturing</dc:title>
  <dc:creator>Ruan, Sijie</dc:creator>
  <cp:lastModifiedBy>Christopher Shu</cp:lastModifiedBy>
  <cp:revision>46</cp:revision>
  <cp:lastPrinted>2016-12-13T21:03:31Z</cp:lastPrinted>
  <dcterms:created xsi:type="dcterms:W3CDTF">2016-02-24T19:47:34Z</dcterms:created>
  <dcterms:modified xsi:type="dcterms:W3CDTF">2017-10-25T07:02:28Z</dcterms:modified>
</cp:coreProperties>
</file>