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74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8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252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37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62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93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39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33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8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32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mcginnis.com/imperative-vs-declarative-programming/" TargetMode="External"/><Relationship Id="rId2" Type="http://schemas.openxmlformats.org/officeDocument/2006/relationships/hyperlink" Target="https://github.com/ReactiveX/rxj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RXJS Make it simple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5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RXJS ? Benefit of </a:t>
            </a:r>
            <a:r>
              <a:rPr lang="nl-N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RXJS </a:t>
            </a:r>
          </a:p>
          <a:p>
            <a:r>
              <a:rPr lang="nl-N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BehaviorSubject, ReplaySubject, AsyncSubject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exhaustMap, mergeMap, concatMap</a:t>
            </a: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 operator &amp; benefit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operators in RXJS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resource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RXJS</a:t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RxJS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one of the hottest libraries in web development today. Offering a powerful, functional approach for dealing with events and with integration points into a growing number of frameworks, libraries,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hlinkClick r:id="rId3"/>
              </a:rPr>
              <a:t>https://tylermcginnis.com/imperative-vs-declarative-programming/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23</TotalTime>
  <Words>40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Times New Roman</vt:lpstr>
      <vt:lpstr>Depth</vt:lpstr>
      <vt:lpstr>RXJS Make it simple</vt:lpstr>
      <vt:lpstr>Agenda</vt:lpstr>
      <vt:lpstr> What is RXJS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Make it simple</dc:title>
  <dc:creator>Hudson Tony</dc:creator>
  <cp:lastModifiedBy>Hudson Tony</cp:lastModifiedBy>
  <cp:revision>10</cp:revision>
  <dcterms:created xsi:type="dcterms:W3CDTF">2019-08-04T00:02:17Z</dcterms:created>
  <dcterms:modified xsi:type="dcterms:W3CDTF">2019-08-04T00:26:04Z</dcterms:modified>
</cp:coreProperties>
</file>