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11/6/2018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Service Worker, Service Worker Lifecycle</a:t>
            </a:r>
          </a:p>
          <a:p>
            <a:r>
              <a:rPr lang="en-US" dirty="0">
                <a:solidFill>
                  <a:schemeClr val="tx1"/>
                </a:solidFill>
              </a:rPr>
              <a:t>Application Shell Architecture</a:t>
            </a:r>
          </a:p>
          <a:p>
            <a:r>
              <a:rPr lang="en-US" dirty="0">
                <a:solidFill>
                  <a:schemeClr val="tx1"/>
                </a:solidFill>
              </a:rPr>
              <a:t>Caching strategy </a:t>
            </a:r>
          </a:p>
          <a:p>
            <a:r>
              <a:rPr lang="en-US" dirty="0">
                <a:solidFill>
                  <a:schemeClr val="tx1"/>
                </a:solidFill>
              </a:rPr>
              <a:t>Fetch API</a:t>
            </a:r>
          </a:p>
          <a:p>
            <a:r>
              <a:rPr lang="en-US" dirty="0">
                <a:solidFill>
                  <a:schemeClr val="tx1"/>
                </a:solidFill>
              </a:rPr>
              <a:t>Web App Manifest</a:t>
            </a:r>
          </a:p>
          <a:p>
            <a:r>
              <a:rPr lang="en-US" dirty="0">
                <a:solidFill>
                  <a:schemeClr val="tx1"/>
                </a:solidFill>
              </a:rPr>
              <a:t>Push Notification</a:t>
            </a:r>
          </a:p>
          <a:p>
            <a:r>
              <a:rPr lang="en-US" dirty="0">
                <a:solidFill>
                  <a:schemeClr val="tx1"/>
                </a:solidFill>
              </a:rPr>
              <a:t>Offline Browsing</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0E3C-7724-4C66-AFF5-DEE7E703DFD6}"/>
              </a:ext>
            </a:extLst>
          </p:cNvPr>
          <p:cNvSpPr>
            <a:spLocks noGrp="1"/>
          </p:cNvSpPr>
          <p:nvPr>
            <p:ph type="title"/>
          </p:nvPr>
        </p:nvSpPr>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id="{4CC45F13-5C9B-49D4-8F3B-059D4CBDC62B}"/>
              </a:ext>
            </a:extLst>
          </p:cNvPr>
          <p:cNvSpPr>
            <a:spLocks noGrp="1"/>
          </p:cNvSpPr>
          <p:nvPr>
            <p:ph idx="1"/>
          </p:nvPr>
        </p:nvSpPr>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id="{267068F6-BE1B-4F5F-92E0-84E8573583EA}"/>
              </a:ext>
            </a:extLst>
          </p:cNvPr>
          <p:cNvSpPr>
            <a:spLocks noGrp="1"/>
          </p:cNvSpPr>
          <p:nvPr>
            <p:ph idx="1"/>
          </p:nvPr>
        </p:nvSpPr>
        <p:spPr>
          <a:xfrm>
            <a:off x="684212" y="685800"/>
            <a:ext cx="8534400" cy="5182340"/>
          </a:xfrm>
        </p:spPr>
        <p:txBody>
          <a:bodyPr>
            <a:normAutofit fontScale="85000" lnSpcReduction="2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Instead, a service worker can communicate with the pages it controls by responding to messages sent via the </a:t>
            </a:r>
            <a:r>
              <a:rPr lang="en-US" dirty="0" err="1">
                <a:solidFill>
                  <a:schemeClr val="tx1"/>
                </a:solidFill>
              </a:rPr>
              <a:t>postMessage</a:t>
            </a:r>
            <a:r>
              <a:rPr lang="en-US" dirty="0">
                <a:solidFill>
                  <a:schemeClr val="tx1"/>
                </a:solidFill>
              </a:rPr>
              <a:t> interface, and those pages can manipulate the DOM if needed.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a:p>
            <a:r>
              <a:rPr lang="en-US" dirty="0">
                <a:solidFill>
                  <a:schemeClr val="tx1"/>
                </a:solidFill>
              </a:rPr>
              <a:t>Demo: https://github.com/GoogleChromeLabs/application-shell</a:t>
            </a:r>
          </a:p>
        </p:txBody>
      </p:sp>
    </p:spTree>
    <p:extLst>
      <p:ext uri="{BB962C8B-B14F-4D97-AF65-F5344CB8AC3E}">
        <p14:creationId xmlns:p14="http://schemas.microsoft.com/office/powerpoint/2010/main" val="124004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a:t>Caching strategy </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r>
              <a:rPr lang="en-US" dirty="0">
                <a:solidFill>
                  <a:schemeClr val="tx1"/>
                </a:solidFill>
              </a:rPr>
              <a:t>On Install</a:t>
            </a:r>
          </a:p>
          <a:p>
            <a:r>
              <a:rPr lang="en-US" dirty="0">
                <a:solidFill>
                  <a:schemeClr val="tx1"/>
                </a:solidFill>
              </a:rPr>
              <a:t>On activate</a:t>
            </a:r>
          </a:p>
          <a:p>
            <a:r>
              <a:rPr lang="en-US" dirty="0">
                <a:solidFill>
                  <a:schemeClr val="tx1"/>
                </a:solidFill>
              </a:rPr>
              <a:t>On user interaction</a:t>
            </a:r>
          </a:p>
          <a:p>
            <a:r>
              <a:rPr lang="en-US" dirty="0">
                <a:solidFill>
                  <a:schemeClr val="tx1"/>
                </a:solidFill>
              </a:rPr>
              <a:t>On network response</a:t>
            </a:r>
          </a:p>
          <a:p>
            <a:r>
              <a:rPr lang="en-US" dirty="0">
                <a:solidFill>
                  <a:schemeClr val="tx1"/>
                </a:solidFill>
              </a:rPr>
              <a:t>Stale-while-revalidate</a:t>
            </a:r>
          </a:p>
          <a:p>
            <a:r>
              <a:rPr lang="en-US" dirty="0">
                <a:solidFill>
                  <a:schemeClr val="tx1"/>
                </a:solidFill>
              </a:rPr>
              <a:t>On push message</a:t>
            </a: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4378" y="685800"/>
            <a:ext cx="6534069" cy="3614738"/>
          </a:xfrm>
          <a:prstGeom prst="rect">
            <a:avLst/>
          </a:prstGeom>
        </p:spPr>
      </p:pic>
    </p:spTree>
    <p:extLst>
      <p:ext uri="{BB962C8B-B14F-4D97-AF65-F5344CB8AC3E}">
        <p14:creationId xmlns:p14="http://schemas.microsoft.com/office/powerpoint/2010/main" val="18646087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518</TotalTime>
  <Words>292</Words>
  <Application>Microsoft Office PowerPoint</Application>
  <PresentationFormat>Widescreen</PresentationFormat>
  <Paragraphs>55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Century Gothic</vt:lpstr>
      <vt:lpstr>Wingdings 3</vt:lpstr>
      <vt:lpstr>Slice</vt:lpstr>
      <vt:lpstr>Progressive web app</vt:lpstr>
      <vt:lpstr>Agenda</vt:lpstr>
      <vt:lpstr>What are Progressive Web App Benefit of PWA </vt:lpstr>
      <vt:lpstr>Tool to build pwa</vt:lpstr>
      <vt:lpstr>Service worker</vt:lpstr>
      <vt:lpstr>Service worker lifecycle</vt:lpstr>
      <vt:lpstr>Application Shell Architecture </vt:lpstr>
      <vt:lpstr>Caching strategy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Phuc Ngo</cp:lastModifiedBy>
  <cp:revision>32</cp:revision>
  <dcterms:created xsi:type="dcterms:W3CDTF">2018-11-05T04:37:29Z</dcterms:created>
  <dcterms:modified xsi:type="dcterms:W3CDTF">2018-11-06T04:39:18Z</dcterms:modified>
</cp:coreProperties>
</file>