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D9F0F-2837-48EC-B86C-7389FCD155D0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8D70-B909-41F5-A68F-9A409A675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78D70-B909-41F5-A68F-9A409A675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3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9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77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9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14AC3-431A-47E8-842F-ED47F6F75548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A6107F1-37B8-409E-B14B-CF7E00405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Angular Workshop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37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nl-NL" sz="3200" dirty="0" err="1" smtClean="0"/>
              <a:t>Ngô</a:t>
            </a:r>
            <a:r>
              <a:rPr lang="nl-NL" sz="3200" dirty="0" smtClean="0"/>
              <a:t> </a:t>
            </a:r>
            <a:r>
              <a:rPr lang="nl-NL" sz="3200" dirty="0" err="1" smtClean="0"/>
              <a:t>Hùng</a:t>
            </a:r>
            <a:r>
              <a:rPr lang="nl-NL" sz="3200" dirty="0" smtClean="0"/>
              <a:t> Phúc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66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a way to operate some transformations over data before displaying them.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comes with several built-in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also able to create our own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using the “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@Pipe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460007"/>
            <a:ext cx="9204960" cy="316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8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Lastest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using: Typescript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Editor: VS Code (recommend)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Angular CLI, TS lint,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dotnet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core, VS 2019, SQL Server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We'll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Building:  SPA (Single page application) power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Core as back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is a platform and framework for building client applications in HTML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Angular is written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implements core and optional functionality as a set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that you import into your apps.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US" dirty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37637"/>
            <a:ext cx="10058400" cy="4050792"/>
          </a:xfrm>
        </p:spPr>
        <p:txBody>
          <a:bodyPr>
            <a:noAutofit/>
          </a:bodyPr>
          <a:lstStyle/>
          <a:p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blocks of an Angular application an Angular app is defined by a set of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An app always has at least a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which provides the bootstrap mechanism that launches the application. and has many more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modules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 belong to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subset of declarations that should be visible and usable in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other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NgModules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 — other modules whose exported classes are needed by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declared in the 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NgModule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 — list of the needed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that, because they are listed here, become are available app-wide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 — the main application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Component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hosts all other app views. (only the 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Module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should set this bootstrap property)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controls 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of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inside a class.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creates, updates, and destroys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user moves through the application.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identified by the “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@Component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decorator that has a set of properties. The most import properties are the following ones: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 — tells how the component is referenced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 simple words, it corresponds to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tag.</a:t>
            </a:r>
          </a:p>
          <a:p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templateUrl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 — gives the path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template.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 — an array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Providers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requires.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create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when two or more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other things need to access the same data or if we want to encapsulate interactions with a web server or if we want to define how to validate user inputs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are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Singletons.</a:t>
            </a:r>
          </a:p>
          <a:p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is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Injectable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53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which one or more dependencies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injected into a dependent object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recipe for creating a dependency. We must at least register one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any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want to use. It can be done in Modules or 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Doing this in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allows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inject the corresponding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any class it creates and so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lives for the life of the app. By using a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Provider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we restrict the scope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so it will only be injected into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or one of its descendant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instances. It means that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can’t inject the same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anywhere else. The lifetime of this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will also be different: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will be destroyed when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instance is destroyed.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9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Binding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data binding: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your app respond to user input in the target environment by updating your application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binding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lets you interpolate values that are computed from your application data into the HTML.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5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 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usually receive data values.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properties expose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producers.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nl-NL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@Input &amp; @Output </a:t>
            </a:r>
            <a:r>
              <a:rPr lang="nl-NL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1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three kinds of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a template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layout by adding and removing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elements</a:t>
            </a: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 — change the appearance or behavior of an element,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another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change the structure of the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are things like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NgFor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“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Directives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as attributes of elements. They are things like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NgClass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or “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NgStyle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</TotalTime>
  <Words>190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Times New Roman</vt:lpstr>
      <vt:lpstr>Wingdings</vt:lpstr>
      <vt:lpstr>Wood Type</vt:lpstr>
      <vt:lpstr> Angular Workshop </vt:lpstr>
      <vt:lpstr>Introduction 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  <vt:lpstr>Architecture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Workshop </dc:title>
  <dc:creator>Hudson Tony</dc:creator>
  <cp:lastModifiedBy>Hudson Tony</cp:lastModifiedBy>
  <cp:revision>21</cp:revision>
  <dcterms:created xsi:type="dcterms:W3CDTF">2019-04-12T14:47:37Z</dcterms:created>
  <dcterms:modified xsi:type="dcterms:W3CDTF">2019-04-12T15:37:16Z</dcterms:modified>
</cp:coreProperties>
</file>