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err="1">
                <a:solidFill>
                  <a:schemeClr val="tx1"/>
                </a:solidFill>
              </a:rPr>
              <a:t>statergy</a:t>
            </a:r>
            <a:r>
              <a:rPr lang="en-US" dirty="0">
                <a:solidFill>
                  <a:schemeClr val="tx1"/>
                </a:solidFill>
              </a:rPr>
              <a:t>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r>
              <a:rPr lang="en-US" dirty="0">
                <a:solidFill>
                  <a:schemeClr val="tx1"/>
                </a:solidFill>
              </a:rPr>
              <a:t>Demo: https://github.com/GoogleChromeLabs/application-shell</a:t>
            </a:r>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385</TotalTime>
  <Words>257</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23</cp:revision>
  <dcterms:created xsi:type="dcterms:W3CDTF">2018-11-05T04:37:29Z</dcterms:created>
  <dcterms:modified xsi:type="dcterms:W3CDTF">2018-11-05T15:46:23Z</dcterms:modified>
</cp:coreProperties>
</file>