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"Hello!";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decimal: number = 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string = "blue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number[] = [1, 2, 3];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[string,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["hello", 10];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{Red = 1, Green, 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("Hello", "Steve", "Bill"); // returns "Hello Steve, Bill!"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/ 10;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149</TotalTime>
  <Words>382</Words>
  <Application>Microsoft Office PowerPoint</Application>
  <PresentationFormat>Widescreen</PresentationFormat>
  <Paragraphs>108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53</cp:revision>
  <dcterms:created xsi:type="dcterms:W3CDTF">2019-04-12T14:47:37Z</dcterms:created>
  <dcterms:modified xsi:type="dcterms:W3CDTF">2019-04-17T16:30:23Z</dcterms:modified>
</cp:coreProperties>
</file>