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RXJS 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exhaustMap, mergeMap, concatMap</a:t>
            </a:r>
            <a:endParaRPr lang="nl-NL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is a special type of Observable which shares a single execution path among observers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this as a single speaker talking at a microphone in a room full of people. Their message (the subject) is being delivered to many (multicast) people (the observers) at once. This is the basis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 observables would be comparable to a 1 on 1 conversation.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  <a:b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variants of subjects: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or replay behavior.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latest value to observers upon completion.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Requires an initial value and emits its current value (last emitted item) to new subscribers.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specified number of last emitted values (a replay) to new subscribers.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</TotalTime>
  <Words>112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Depth</vt:lpstr>
      <vt:lpstr>RXJS Make it simple</vt:lpstr>
      <vt:lpstr>Agenda</vt:lpstr>
      <vt:lpstr> What is RXJS </vt:lpstr>
      <vt:lpstr> Subject, BehaviorSubject, ReplaySubject, AsyncSubject </vt:lpstr>
      <vt:lpstr> Subject, BehaviorSubject, ReplaySubject, AsyncSubject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11</cp:revision>
  <dcterms:created xsi:type="dcterms:W3CDTF">2019-08-04T00:02:17Z</dcterms:created>
  <dcterms:modified xsi:type="dcterms:W3CDTF">2019-08-04T00:28:56Z</dcterms:modified>
</cp:coreProperties>
</file>