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provides reactive state management for Angular apps inspired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Unify the events in your application and derive state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150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  <vt:lpstr>What’s new in NGRX 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14</cp:revision>
  <dcterms:created xsi:type="dcterms:W3CDTF">2019-07-29T14:07:35Z</dcterms:created>
  <dcterms:modified xsi:type="dcterms:W3CDTF">2019-07-31T04:51:17Z</dcterms:modified>
</cp:coreProperties>
</file>