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8/4/2019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https://stackblitz.com/edit/rxjs-subjects-comparison?file=index.ts&amp;devtoolsheight=100</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5</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8/4/2019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smtClean="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6000" dirty="0" smtClean="0">
                <a:latin typeface="Times New Roman" panose="02020603050405020304" pitchFamily="18" charset="0"/>
                <a:cs typeface="Times New Roman" panose="02020603050405020304" pitchFamily="18" charset="0"/>
              </a:rPr>
              <a:t>Agenda</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What is RXJS ? Benefit of RXJS </a:t>
            </a:r>
          </a:p>
          <a:p>
            <a:r>
              <a:rPr lang="nl-NL" dirty="0" smtClean="0">
                <a:latin typeface="Times New Roman" panose="02020603050405020304" pitchFamily="18" charset="0"/>
                <a:cs typeface="Times New Roman" panose="02020603050405020304" pitchFamily="18" charset="0"/>
              </a:rPr>
              <a:t>Subject, BehaviorSubject, ReplaySubject, AsyncSubject</a:t>
            </a:r>
          </a:p>
          <a:p>
            <a:r>
              <a:rPr lang="nl-NL" dirty="0" smtClean="0">
                <a:latin typeface="Times New Roman" panose="02020603050405020304" pitchFamily="18" charset="0"/>
                <a:cs typeface="Times New Roman" panose="02020603050405020304" pitchFamily="18" charset="0"/>
              </a:rPr>
              <a:t>SwitchMap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ExhaustMap</a:t>
            </a:r>
            <a:r>
              <a:rPr lang="nl-NL" dirty="0">
                <a:latin typeface="Times New Roman" panose="02020603050405020304" pitchFamily="18" charset="0"/>
                <a:cs typeface="Times New Roman" panose="02020603050405020304" pitchFamily="18" charset="0"/>
              </a:rPr>
              <a:t>, </a:t>
            </a:r>
            <a:r>
              <a:rPr lang="nl-NL" dirty="0" smtClean="0">
                <a:latin typeface="Times New Roman" panose="02020603050405020304" pitchFamily="18" charset="0"/>
                <a:cs typeface="Times New Roman" panose="02020603050405020304" pitchFamily="18" charset="0"/>
              </a:rPr>
              <a:t>MergeMap (FlatMap), ConcatMap</a:t>
            </a:r>
          </a:p>
          <a:p>
            <a:r>
              <a:rPr lang="nl-NL" dirty="0" smtClean="0">
                <a:latin typeface="Times New Roman" panose="02020603050405020304" pitchFamily="18" charset="0"/>
                <a:cs typeface="Times New Roman" panose="02020603050405020304" pitchFamily="18" charset="0"/>
              </a:rPr>
              <a:t>Pipe operator &amp; benefit</a:t>
            </a:r>
          </a:p>
          <a:p>
            <a:r>
              <a:rPr lang="nl-NL" dirty="0" smtClean="0">
                <a:latin typeface="Times New Roman" panose="02020603050405020304" pitchFamily="18" charset="0"/>
                <a:cs typeface="Times New Roman" panose="02020603050405020304" pitchFamily="18" charset="0"/>
              </a:rPr>
              <a:t>24 Common operators in RXJS</a:t>
            </a:r>
          </a:p>
          <a:p>
            <a:r>
              <a:rPr lang="nl-NL" dirty="0" smtClean="0">
                <a:latin typeface="Times New Roman" panose="02020603050405020304" pitchFamily="18" charset="0"/>
                <a:cs typeface="Times New Roman" panose="02020603050405020304" pitchFamily="18" charset="0"/>
              </a:rPr>
              <a:t>Useful resource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What is RXJS</a:t>
            </a:r>
            <a:br>
              <a:rPr lang="nl-NL" sz="5500" dirty="0" smtClean="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a:t>
            </a:r>
            <a:r>
              <a:rPr lang="en-US" dirty="0" smtClean="0">
                <a:latin typeface="Times New Roman" panose="02020603050405020304" pitchFamily="18" charset="0"/>
                <a:cs typeface="Times New Roman" panose="02020603050405020304" pitchFamily="18" charset="0"/>
              </a:rPr>
              <a:t>utilities</a:t>
            </a:r>
          </a:p>
          <a:p>
            <a:endParaRPr lang="en-US" dirty="0" smtClean="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Subject</a:t>
            </a:r>
            <a:r>
              <a:rPr lang="nl-NL" dirty="0">
                <a:latin typeface="Times New Roman" panose="02020603050405020304" pitchFamily="18" charset="0"/>
                <a:cs typeface="Times New Roman" panose="02020603050405020304" pitchFamily="18" charset="0"/>
              </a:rPr>
              <a: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Subject is a special type of Observable which shares a single execution path among observers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b="1" dirty="0">
                <a:latin typeface="Times New Roman" panose="02020603050405020304" pitchFamily="18" charset="0"/>
                <a:cs typeface="Times New Roman" panose="02020603050405020304" pitchFamily="18" charset="0"/>
              </a:rPr>
              <a:t>multicasting</a:t>
            </a:r>
            <a:r>
              <a:rPr lang="en-US" dirty="0">
                <a:latin typeface="Times New Roman" panose="02020603050405020304" pitchFamily="18" charset="0"/>
                <a:cs typeface="Times New Roman" panose="02020603050405020304" pitchFamily="18" charset="0"/>
              </a:rPr>
              <a:t>. Typical observables would be comparable to a 1 on 1 conversation.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latin typeface="Times New Roman" panose="02020603050405020304" pitchFamily="18" charset="0"/>
                <a:cs typeface="Times New Roman" panose="02020603050405020304" pitchFamily="18" charset="0"/>
              </a:rPr>
              <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Subject, BehaviorSubject, ReplaySubject, AsyncSubject</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r>
              <a:rPr lang="en-US" dirty="0"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Small Demo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2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SwitchMap</a:t>
            </a:r>
            <a:r>
              <a:rPr lang="nl-NL" dirty="0">
                <a:latin typeface="Times New Roman" panose="02020603050405020304" pitchFamily="18" charset="0"/>
                <a:cs typeface="Times New Roman" panose="02020603050405020304" pitchFamily="18" charset="0"/>
              </a:rPr>
              <a:t>, ExhaustMap, </a:t>
            </a:r>
            <a:r>
              <a:rPr lang="nl-NL" dirty="0" smtClean="0">
                <a:latin typeface="Times New Roman" panose="02020603050405020304" pitchFamily="18" charset="0"/>
                <a:cs typeface="Times New Roman" panose="02020603050405020304" pitchFamily="18" charset="0"/>
              </a:rPr>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MergeMap</a:t>
            </a:r>
            <a:r>
              <a:rPr lang="nl-NL" dirty="0">
                <a:latin typeface="Times New Roman" panose="02020603050405020304" pitchFamily="18" charset="0"/>
                <a:cs typeface="Times New Roman" panose="02020603050405020304" pitchFamily="18" charset="0"/>
              </a:rPr>
              <a:t>, ConcatMap</a:t>
            </a:r>
            <a:br>
              <a:rPr lang="nl-NL"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SwitchMap</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You can remember this by the phrase switch to a new observable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5500" dirty="0" smtClean="0">
                <a:latin typeface="Times New Roman" panose="02020603050405020304" pitchFamily="18" charset="0"/>
                <a:cs typeface="Times New Roman" panose="02020603050405020304" pitchFamily="18" charset="0"/>
              </a:rPr>
              <a:t/>
            </a:r>
            <a:br>
              <a:rPr lang="nl-NL" sz="5500" dirty="0" smtClean="0">
                <a:latin typeface="Times New Roman" panose="02020603050405020304" pitchFamily="18" charset="0"/>
                <a:cs typeface="Times New Roman" panose="02020603050405020304" pitchFamily="18" charset="0"/>
              </a:rPr>
            </a:br>
            <a:r>
              <a:rPr lang="nl-NL" sz="5500" dirty="0" smtClean="0">
                <a:latin typeface="Times New Roman" panose="02020603050405020304" pitchFamily="18" charset="0"/>
                <a:cs typeface="Times New Roman" panose="02020603050405020304" pitchFamily="18" charset="0"/>
              </a:rPr>
              <a:t>Useful </a:t>
            </a:r>
            <a:r>
              <a:rPr lang="nl-NL" sz="5500" dirty="0">
                <a:latin typeface="Times New Roman" panose="02020603050405020304" pitchFamily="18" charset="0"/>
                <a:cs typeface="Times New Roman" panose="02020603050405020304" pitchFamily="18" charset="0"/>
              </a:rPr>
              <a:t>resource</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://www.learnrxjs.io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https://thinkrx.io</a:t>
            </a:r>
            <a:r>
              <a:rPr lang="en-US" sz="3000" dirty="0" smtClean="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https://xgrommx.github.io/rx-book/content/which_operator_do_i_use/index.html</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https</a:t>
            </a:r>
            <a:r>
              <a:rPr lang="en-US" sz="3000" dirty="0">
                <a:latin typeface="Times New Roman" panose="02020603050405020304" pitchFamily="18" charset="0"/>
                <a:cs typeface="Times New Roman" panose="02020603050405020304" pitchFamily="18" charset="0"/>
              </a:rPr>
              <a:t>://youtu.be/_</a:t>
            </a:r>
            <a:r>
              <a:rPr lang="en-US" sz="3000" dirty="0" smtClean="0">
                <a:latin typeface="Times New Roman" panose="02020603050405020304" pitchFamily="18" charset="0"/>
                <a:cs typeface="Times New Roman" panose="02020603050405020304" pitchFamily="18" charset="0"/>
              </a:rPr>
              <a:t>q-HL9YX_pk</a:t>
            </a:r>
          </a:p>
          <a:p>
            <a:r>
              <a:rPr lang="en-US" sz="3000" dirty="0">
                <a:latin typeface="Times New Roman" panose="02020603050405020304" pitchFamily="18" charset="0"/>
                <a:cs typeface="Times New Roman" panose="02020603050405020304" pitchFamily="18" charset="0"/>
              </a:rPr>
              <a:t>https://youtu.be/ak3MvMn8u18</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60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47</TotalTime>
  <Words>195</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Times New Roman</vt:lpstr>
      <vt:lpstr>Depth</vt:lpstr>
      <vt:lpstr>RXJS Make it simple</vt:lpstr>
      <vt:lpstr>Agenda</vt:lpstr>
      <vt:lpstr> What is RXJS </vt:lpstr>
      <vt:lpstr> Subject, BehaviorSubject, ReplaySubject, AsyncSubject </vt:lpstr>
      <vt:lpstr> Subject, BehaviorSubject, ReplaySubject, AsyncSubject </vt:lpstr>
      <vt:lpstr> SwitchMap, ExhaustMap,  MergeMap, ConcatMap </vt:lpstr>
      <vt:lpstr> Useful resource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Hudson Tony</cp:lastModifiedBy>
  <cp:revision>21</cp:revision>
  <dcterms:created xsi:type="dcterms:W3CDTF">2019-08-04T00:02:17Z</dcterms:created>
  <dcterms:modified xsi:type="dcterms:W3CDTF">2019-08-04T00:49:35Z</dcterms:modified>
</cp:coreProperties>
</file>