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9"/>
  </p:notes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2" r:id="rId9"/>
    <p:sldId id="272" r:id="rId10"/>
    <p:sldId id="263" r:id="rId11"/>
    <p:sldId id="271" r:id="rId12"/>
    <p:sldId id="265" r:id="rId13"/>
    <p:sldId id="270" r:id="rId14"/>
    <p:sldId id="264" r:id="rId15"/>
    <p:sldId id="269" r:id="rId16"/>
    <p:sldId id="268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A43FB-D854-4B89-9ABE-FF95F96787A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DFBB7-712C-4D98-B2C2-E7512CEAB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4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blitz.com/edit/rxjs-subjects-comparison?file=index.ts&amp;devtoolsheight=100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https://stackblitz.com/edit/rxjs-subjects-comparison?file=index.ts&amp;devtoolsheight=100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DFBB7-712C-4D98-B2C2-E7512CEAB3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5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74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8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0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2525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37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62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93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2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392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33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8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8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4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1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9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8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32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edit/typescript-f8ghcx?file=index.ts&amp;devtoolsheight=10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edit/typescript-rv9byk?file=index.ts&amp;devtoolsheight=10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ylermcginnis.com/imperative-vs-declarative-programming/" TargetMode="External"/><Relationship Id="rId2" Type="http://schemas.openxmlformats.org/officeDocument/2006/relationships/hyperlink" Target="https://github.com/ReactiveX/rxj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edit/typescript-s4pvix?file=index.ts&amp;devtoolsheight=10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RXJS Make it simple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 Hung Phuc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5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MergeMap</a:t>
            </a:r>
            <a:b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operator is best used when you wish to flatten an inner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observable.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inner subscription is completed when the source emits, allowing only one active inner subscription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contrast,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for multiple inner subscriptions to be active at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https://stackblitz.com/edit/typescript-f8ghcx?file=index.ts&amp;devtoolsheight=100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41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MergeMap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8196" name="Picture 4" descr="RxJs merge Examp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968" y="1825625"/>
            <a:ext cx="75266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517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source stream emits,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call inner function to get inner stream that it will switch to. Once switched to inner stream,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wait for it to complete, before getting a new inner streams on following source emissions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://stackblitz.com/edit/typescript-rv9byk?file=index.ts&amp;devtoolsheight=100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99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ConcatMap</a:t>
            </a:r>
            <a:endParaRPr lang="en-US" dirty="0"/>
          </a:p>
        </p:txBody>
      </p:sp>
      <p:pic>
        <p:nvPicPr>
          <p:cNvPr id="7170" name="Picture 2" descr="RxJs Map Operator marble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968" y="1825625"/>
            <a:ext cx="75266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790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ExhaustMap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are other situations where what we want to do is to </a:t>
            </a:r>
            <a:r>
              <a:rPr lang="en-US" i="1" dirty="0"/>
              <a:t>ignore</a:t>
            </a:r>
            <a:r>
              <a:rPr lang="en-US" dirty="0"/>
              <a:t> new values in the source Observable until the previous value is completely processed.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stream emits,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exhaustMap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call inner function to get inner stream that it will switch to. Once switched to inner stream,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exhaustMap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ignore values from source stream until inner stream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33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ExhaustMap</a:t>
            </a:r>
            <a:endParaRPr lang="en-US" dirty="0"/>
          </a:p>
        </p:txBody>
      </p:sp>
      <p:pic>
        <p:nvPicPr>
          <p:cNvPr id="6146" name="Picture 2" descr="RxJs Exhaust Strateg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314" y="1825625"/>
            <a:ext cx="827594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731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map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mergeAll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map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concatAll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map + switch</a:t>
            </a:r>
          </a:p>
          <a:p>
            <a:r>
              <a:rPr lang="en-US" dirty="0" err="1" smtClean="0"/>
              <a:t>concatMap</a:t>
            </a:r>
            <a:r>
              <a:rPr lang="en-US" dirty="0" smtClean="0"/>
              <a:t> will wait for previous observable complete before execute next observable. In contrast </a:t>
            </a:r>
            <a:r>
              <a:rPr lang="en-US" dirty="0" err="1" smtClean="0"/>
              <a:t>mergeMap</a:t>
            </a:r>
            <a:r>
              <a:rPr lang="en-US" dirty="0" smtClean="0"/>
              <a:t> don’t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047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Useful </a:t>
            </a:r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://www.learnrxjs.io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https://thinkrx.io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https://xgrommx.github.io/rx-book/content/which_operator_do_i_use/index.html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://youtu.be/_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q-HL9YX_pk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youtu.be/ak3MvMn8u18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https://blog.angular-university.io/rxjs-higher-order-mapping/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86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RXJS ? Benefit of RXJS 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Observable, Observer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Subject, BehaviorSubject, ReplaySubject, AsyncSubject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SwitchMap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ExhaustMap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MergeMap (FlatMap), ConcatMap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 operator &amp; benefit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 Common operators in RXJS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Useful resource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Talk is cheap. Show me the code.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37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Observable</a:t>
            </a: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Observables are declarative which provide support for passing messages between publishers and subscribers in your application. They are mainly used for event handling, asynchronous programming, and handling multiple values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you define a function for publishing values, but it is not executed until a consumer subscribes to it. The subscribed consumer then receives notifications until the function completes, or until they unsubscribe.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38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Observer</a:t>
            </a: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499" y="1613140"/>
            <a:ext cx="10981426" cy="456382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Observer is an interface for a consumer of push-based notifications delivered by an Observable. It has below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Observer&lt;T&gt; {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closed?: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(value: T) =&gt; void;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error: (err: any) =&gt; void;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complete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() =&gt; void;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handler that implements the Observer interface for receiving observable notifications will be passed as a parameter for observable as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myObservable.subscribe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myObserver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you don't supply a handler for a notification type, the observer ignores notifications of that type.</a:t>
            </a:r>
          </a:p>
        </p:txBody>
      </p:sp>
    </p:spTree>
    <p:extLst>
      <p:ext uri="{BB962C8B-B14F-4D97-AF65-F5344CB8AC3E}">
        <p14:creationId xmlns:p14="http://schemas.microsoft.com/office/powerpoint/2010/main" val="44078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RXJS</a:t>
            </a:r>
            <a:b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RxJS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one of the hottest libraries in web development today. Offering a powerful, functional approach for dealing with events and with integration points into a growing number of frameworks, libraries,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utilities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hlinkClick r:id="rId3"/>
              </a:rPr>
              <a:t>https://tylermcginnis.com/imperative-vs-declarative-programming/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34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is a special type of Observable which shares a single execution path among observers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think of this as a single speaker talking at a microphone in a room full of people. Their message (the subject) is being delivered to many (multicast) people (the observers) at once. This is the basis of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multicasting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Typical observables would be comparable to a 1 on 1 conversation.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5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Subject, BehaviorSubject, ReplaySubject, AsyncSubject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4 variants of subjects: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No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intial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or replay behavior.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AsyncSubject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Emits latest value to observers upon completion.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BehaviorSubject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Requires an initial value and emits its current value (last emitted item) to new subscribers.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ReplaySubject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Emits specified number of last emitted values (a replay) to new subscribers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Demo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02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SwitchMap</a:t>
            </a: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SwitchMap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difference between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other flattening operators is the cancelling effect. On each emission the previous inner observable (the result of the function you supplied) is cancelled and the new observable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subscribed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new emitted value emit fast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enough).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remember this by the phrase switch to a new observable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://stackblitz.com/edit/typescript-s4pvix?file=index.ts&amp;devtoolsheight=100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28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SwitchMap</a:t>
            </a:r>
            <a:endParaRPr lang="en-US" dirty="0"/>
          </a:p>
        </p:txBody>
      </p:sp>
      <p:pic>
        <p:nvPicPr>
          <p:cNvPr id="9218" name="Picture 2" descr="RxJs switch Examp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172" y="1825625"/>
            <a:ext cx="725223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94487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142</TotalTime>
  <Words>549</Words>
  <Application>Microsoft Office PowerPoint</Application>
  <PresentationFormat>Widescreen</PresentationFormat>
  <Paragraphs>78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Times New Roman</vt:lpstr>
      <vt:lpstr>Depth</vt:lpstr>
      <vt:lpstr>RXJS Make it simple</vt:lpstr>
      <vt:lpstr>Agenda</vt:lpstr>
      <vt:lpstr>Understand Observable</vt:lpstr>
      <vt:lpstr>Observer</vt:lpstr>
      <vt:lpstr> What is RXJS </vt:lpstr>
      <vt:lpstr> Subject </vt:lpstr>
      <vt:lpstr> Subject, BehaviorSubject, ReplaySubject, AsyncSubject </vt:lpstr>
      <vt:lpstr>SwitchMap</vt:lpstr>
      <vt:lpstr>SwitchMap</vt:lpstr>
      <vt:lpstr> MergeMap </vt:lpstr>
      <vt:lpstr> MergeMap </vt:lpstr>
      <vt:lpstr>ConcatMap</vt:lpstr>
      <vt:lpstr>ConcatMap</vt:lpstr>
      <vt:lpstr>ExhaustMap</vt:lpstr>
      <vt:lpstr>ExhaustMap</vt:lpstr>
      <vt:lpstr>Note</vt:lpstr>
      <vt:lpstr> Useful resource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RXJS Make it simple</dc:title>
  <dc:creator>Hudson Tony</dc:creator>
  <cp:lastModifiedBy>Hudson Tony</cp:lastModifiedBy>
  <cp:revision>51</cp:revision>
  <dcterms:created xsi:type="dcterms:W3CDTF">2019-08-04T00:02:17Z</dcterms:created>
  <dcterms:modified xsi:type="dcterms:W3CDTF">2019-08-04T02:24:31Z</dcterms:modified>
</cp:coreProperties>
</file>