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Angular Workshop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 smtClean="0"/>
              <a:t>Ngô</a:t>
            </a:r>
            <a:r>
              <a:rPr lang="nl-NL" sz="3200" dirty="0" smtClean="0"/>
              <a:t> </a:t>
            </a:r>
            <a:r>
              <a:rPr lang="nl-NL" sz="3200" dirty="0" err="1" smtClean="0"/>
              <a:t>Hùng</a:t>
            </a:r>
            <a:r>
              <a:rPr lang="nl-NL" sz="3200" dirty="0" smtClean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using: Typescript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Editor: VS Code (recommend)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Building:  SPA (Single page application) power by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/>
              <a:t>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Injection: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is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 one or more dependencies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injected into a dependent object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recipe for creating a dependency. We must at least register one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want to use. It can be done in Modules or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this in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inject the corresponding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any class it creates and so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lives for the life of the app. By using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restrict the scope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so it will only be injected into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or one of its descendant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instances. It means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can’t inject the same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anywhere else. The lifetime of this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will also be different: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will be destroyed when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is destroyed.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binding: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your app respond to user input in the target environment by updating your application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 interpolate values that are computed from your application data into the HTML.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5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 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usually receive data values.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expose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producers.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@Input &amp; @Output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1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three kinds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a template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layout by adding and removing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 appearance or behavior of an element,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another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change the structure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are things like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“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used as attributes of elements.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NgStyle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2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47</TotalTime>
  <Words>185</Words>
  <Application>Microsoft Office PowerPoint</Application>
  <PresentationFormat>Widescreen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Rockwell</vt:lpstr>
      <vt:lpstr>Rockwell Condensed</vt:lpstr>
      <vt:lpstr>Times New Roman</vt:lpstr>
      <vt:lpstr>Wingdings</vt:lpstr>
      <vt:lpstr>Wood Type</vt:lpstr>
      <vt:lpstr> Angular Workshop </vt:lpstr>
      <vt:lpstr>Introduction 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Hudson Tony</cp:lastModifiedBy>
  <cp:revision>20</cp:revision>
  <dcterms:created xsi:type="dcterms:W3CDTF">2019-04-12T14:47:37Z</dcterms:created>
  <dcterms:modified xsi:type="dcterms:W3CDTF">2019-04-12T15:34:50Z</dcterms:modified>
</cp:coreProperties>
</file>