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6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touches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</a:t>
            </a:r>
            <a:r>
              <a:rPr lang="nl-NL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either waits for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 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to display data or subscribes to an observable to display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emitted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doesn't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them for binding, and have to unsubscribe when it's destroyed (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potent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memory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408</TotalTime>
  <Words>1023</Words>
  <Application>Microsoft Office PowerPoint</Application>
  <PresentationFormat>Widescreen</PresentationFormat>
  <Paragraphs>217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131</cp:revision>
  <dcterms:created xsi:type="dcterms:W3CDTF">2019-04-12T14:47:37Z</dcterms:created>
  <dcterms:modified xsi:type="dcterms:W3CDTF">2019-05-05T08:04:29Z</dcterms:modified>
</cp:coreProperties>
</file>