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11/30/2018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7A89-8E44-44F6-B308-9426FD4B50F0}"/>
              </a:ext>
            </a:extLst>
          </p:cNvPr>
          <p:cNvSpPr>
            <a:spLocks noGrp="1"/>
          </p:cNvSpPr>
          <p:nvPr>
            <p:ph type="title"/>
          </p:nvPr>
        </p:nvSpPr>
        <p:spPr/>
        <p:txBody>
          <a:bodyPr/>
          <a:lstStyle/>
          <a:p>
            <a:r>
              <a:rPr lang="en-US" dirty="0"/>
              <a:t>Push notification</a:t>
            </a:r>
          </a:p>
        </p:txBody>
      </p:sp>
      <p:sp>
        <p:nvSpPr>
          <p:cNvPr id="3" name="Content Placeholder 2">
            <a:extLst>
              <a:ext uri="{FF2B5EF4-FFF2-40B4-BE49-F238E27FC236}">
                <a16:creationId xmlns:a16="http://schemas.microsoft.com/office/drawing/2014/main" id="{351E42AA-F625-464F-91D8-85ACA3C075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975</TotalTime>
  <Words>368</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60</cp:revision>
  <dcterms:created xsi:type="dcterms:W3CDTF">2018-11-05T04:37:29Z</dcterms:created>
  <dcterms:modified xsi:type="dcterms:W3CDTF">2018-11-30T10:32:56Z</dcterms:modified>
</cp:coreProperties>
</file>