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Angular Workshop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 smtClean="0"/>
              <a:t>Ngô</a:t>
            </a:r>
            <a:r>
              <a:rPr lang="nl-NL" sz="3200" dirty="0" smtClean="0"/>
              <a:t> </a:t>
            </a:r>
            <a:r>
              <a:rPr lang="nl-NL" sz="3200" dirty="0" err="1" smtClean="0"/>
              <a:t>Hùng</a:t>
            </a:r>
            <a:r>
              <a:rPr lang="nl-NL" sz="3200" dirty="0" smtClean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using: Typescript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Editor: VS Code (recommend)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Building:  SPA (Single page application) power by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44</TotalTime>
  <Words>180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Introduction 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19</cp:revision>
  <dcterms:created xsi:type="dcterms:W3CDTF">2019-04-12T14:47:37Z</dcterms:created>
  <dcterms:modified xsi:type="dcterms:W3CDTF">2019-04-12T15:31:52Z</dcterms:modified>
</cp:coreProperties>
</file>