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9397337" cy="3985262"/>
          </a:xfrm>
        </p:spPr>
      </p:pic>
    </p:spTree>
    <p:extLst>
      <p:ext uri="{BB962C8B-B14F-4D97-AF65-F5344CB8AC3E}">
        <p14:creationId xmlns:p14="http://schemas.microsoft.com/office/powerpoint/2010/main" val="392546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17A89-8E44-44F6-B308-9426FD4B50F0}"/>
              </a:ext>
            </a:extLst>
          </p:cNvPr>
          <p:cNvSpPr>
            <a:spLocks noGrp="1"/>
          </p:cNvSpPr>
          <p:nvPr>
            <p:ph type="title"/>
          </p:nvPr>
        </p:nvSpPr>
        <p:spPr>
          <a:xfrm>
            <a:off x="279098" y="5350933"/>
            <a:ext cx="8534400" cy="1507067"/>
          </a:xfrm>
        </p:spPr>
        <p:txBody>
          <a:bodyPr/>
          <a:lstStyle/>
          <a:p>
            <a:r>
              <a:rPr lang="en-US" dirty="0"/>
              <a:t>Push notification</a:t>
            </a:r>
          </a:p>
        </p:txBody>
      </p:sp>
      <p:sp>
        <p:nvSpPr>
          <p:cNvPr id="3" name="Content Placeholder 2">
            <a:extLst>
              <a:ext uri="{FF2B5EF4-FFF2-40B4-BE49-F238E27FC236}">
                <a16:creationId xmlns:a16="http://schemas.microsoft.com/office/drawing/2014/main" xmlns="" id="{351E42AA-F625-464F-91D8-85ACA3C07519}"/>
              </a:ext>
            </a:extLst>
          </p:cNvPr>
          <p:cNvSpPr>
            <a:spLocks noGrp="1"/>
          </p:cNvSpPr>
          <p:nvPr>
            <p:ph idx="1"/>
          </p:nvPr>
        </p:nvSpPr>
        <p:spPr>
          <a:xfrm>
            <a:off x="684212" y="685800"/>
            <a:ext cx="10427484" cy="4789025"/>
          </a:xfrm>
        </p:spPr>
        <p:txBody>
          <a:bodyPr>
            <a:noAutofit/>
          </a:bodyPr>
          <a:lstStyle/>
          <a:p>
            <a:pPr marL="0" indent="0">
              <a:buNone/>
            </a:pPr>
            <a:r>
              <a:rPr lang="en-US" dirty="0">
                <a:solidFill>
                  <a:schemeClr val="tx1"/>
                </a:solidFill>
              </a:rPr>
              <a:t/>
            </a:r>
            <a:br>
              <a:rPr lang="en-US" dirty="0">
                <a:solidFill>
                  <a:schemeClr val="tx1"/>
                </a:solidFill>
              </a:rPr>
            </a:br>
            <a:endParaRPr lang="en-US" dirty="0">
              <a:solidFill>
                <a:schemeClr val="tx1"/>
              </a:solidFill>
            </a:endParaRPr>
          </a:p>
        </p:txBody>
      </p:sp>
      <p:sp>
        <p:nvSpPr>
          <p:cNvPr id="6" name="Rectangle 5"/>
          <p:cNvSpPr/>
          <p:nvPr/>
        </p:nvSpPr>
        <p:spPr>
          <a:xfrm>
            <a:off x="788383" y="960700"/>
            <a:ext cx="9617257" cy="3970318"/>
          </a:xfrm>
          <a:prstGeom prst="rect">
            <a:avLst/>
          </a:prstGeom>
        </p:spPr>
        <p:txBody>
          <a:bodyPr wrap="square">
            <a:spAutoFit/>
          </a:bodyPr>
          <a:lstStyle/>
          <a:p>
            <a:r>
              <a:rPr lang="en-US" smtClean="0"/>
              <a:t>* VAPID </a:t>
            </a:r>
            <a:r>
              <a:rPr lang="en-US" dirty="0"/>
              <a:t>protocol: is short for Voluntary Application Server Identification. It’s a specification that defines a handshake between your app server and the push service and allows the push service to confirm which site is sending messages.</a:t>
            </a:r>
          </a:p>
          <a:p>
            <a:r>
              <a:rPr lang="en-US" dirty="0"/>
              <a:t>Push Notification Implementation step</a:t>
            </a:r>
            <a:r>
              <a:rPr lang="en-US" dirty="0" smtClean="0"/>
              <a:t>:</a:t>
            </a:r>
          </a:p>
          <a:p>
            <a:endParaRPr lang="en-US" dirty="0"/>
          </a:p>
          <a:p>
            <a:pPr marL="457200" indent="-457200">
              <a:buFont typeface="+mj-lt"/>
              <a:buAutoNum type="arabicPeriod"/>
            </a:pPr>
            <a:r>
              <a:rPr lang="en-US" dirty="0"/>
              <a:t>Adding the client side logic to subscribe a user to push (i.e. the JavaScript and UI in your web app that registers a user to push messages).</a:t>
            </a:r>
          </a:p>
          <a:p>
            <a:pPr marL="457200" indent="-457200">
              <a:buFont typeface="+mj-lt"/>
              <a:buAutoNum type="arabicPeriod"/>
            </a:pPr>
            <a:r>
              <a:rPr lang="en-US" dirty="0"/>
              <a:t>The API call from your back-end / application that triggers a push message to a user's device.</a:t>
            </a:r>
          </a:p>
          <a:p>
            <a:pPr marL="457200" indent="-457200">
              <a:buFont typeface="+mj-lt"/>
              <a:buAutoNum type="arabicPeriod"/>
            </a:pPr>
            <a:r>
              <a:rPr lang="en-US" dirty="0"/>
              <a:t>The service worker JavaScript file that will receive a "push event" when the push arrives on the device. It's in this JavaScript that you'll be able to show a notification</a:t>
            </a:r>
            <a:r>
              <a:rPr lang="en-US" dirty="0" smtClean="0"/>
              <a:t>.</a:t>
            </a:r>
          </a:p>
          <a:p>
            <a:pPr marL="457200" indent="-457200">
              <a:buFont typeface="+mj-lt"/>
              <a:buAutoNum type="arabicPeriod"/>
            </a:pPr>
            <a:endParaRPr lang="en-US" dirty="0"/>
          </a:p>
          <a:p>
            <a:r>
              <a:rPr lang="en-US" dirty="0" smtClean="0"/>
              <a:t>* Demo</a:t>
            </a:r>
            <a:endParaRPr lang="en-US" dirty="0"/>
          </a:p>
        </p:txBody>
      </p:sp>
    </p:spTree>
    <p:extLst>
      <p:ext uri="{BB962C8B-B14F-4D97-AF65-F5344CB8AC3E}">
        <p14:creationId xmlns:p14="http://schemas.microsoft.com/office/powerpoint/2010/main" val="3636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sync &amp; Index DB</a:t>
            </a:r>
            <a:endParaRPr lang="en-US" dirty="0"/>
          </a:p>
        </p:txBody>
      </p:sp>
      <p:sp>
        <p:nvSpPr>
          <p:cNvPr id="3" name="Content Placeholder 2"/>
          <p:cNvSpPr>
            <a:spLocks noGrp="1"/>
          </p:cNvSpPr>
          <p:nvPr>
            <p:ph idx="1"/>
          </p:nvPr>
        </p:nvSpPr>
        <p:spPr/>
        <p:txBody>
          <a:bodyPr>
            <a:normAutofit/>
          </a:bodyPr>
          <a:lstStyle/>
          <a:p>
            <a:r>
              <a:rPr lang="en-US" dirty="0" err="1">
                <a:solidFill>
                  <a:schemeClr val="tx1"/>
                </a:solidFill>
              </a:rPr>
              <a:t>BackgroundSync</a:t>
            </a:r>
            <a:r>
              <a:rPr lang="en-US" dirty="0">
                <a:solidFill>
                  <a:schemeClr val="tx1"/>
                </a:solidFill>
              </a:rPr>
              <a:t> is a new web API that lets you defer actions until the user has stable connectivity, which makes it great for ensuring that whatever the user wants to send is sent when they regain </a:t>
            </a:r>
            <a:r>
              <a:rPr lang="en-US" dirty="0" smtClean="0">
                <a:solidFill>
                  <a:schemeClr val="tx1"/>
                </a:solidFill>
              </a:rPr>
              <a:t>connectivity</a:t>
            </a:r>
          </a:p>
          <a:p>
            <a:endParaRPr lang="en-US" dirty="0" smtClean="0">
              <a:solidFill>
                <a:schemeClr val="tx1"/>
              </a:solidFill>
            </a:endParaRPr>
          </a:p>
          <a:p>
            <a:r>
              <a:rPr lang="en-US" dirty="0" err="1">
                <a:solidFill>
                  <a:schemeClr val="tx1"/>
                </a:solidFill>
              </a:rPr>
              <a:t>IndexedDB</a:t>
            </a:r>
            <a:r>
              <a:rPr lang="en-US" dirty="0">
                <a:solidFill>
                  <a:schemeClr val="tx1"/>
                </a:solidFill>
              </a:rPr>
              <a:t> is a low-level API for client-side storage of significant amounts of </a:t>
            </a:r>
            <a:r>
              <a:rPr lang="en-US" dirty="0" smtClean="0">
                <a:solidFill>
                  <a:schemeClr val="tx1"/>
                </a:solidFill>
              </a:rPr>
              <a:t>structured data</a:t>
            </a:r>
            <a:r>
              <a:rPr lang="en-US" dirty="0">
                <a:solidFill>
                  <a:schemeClr val="tx1"/>
                </a:solidFill>
              </a:rPr>
              <a:t>, including files or blobs. This API uses indexes to enable </a:t>
            </a:r>
            <a:r>
              <a:rPr lang="en-US" dirty="0" smtClean="0">
                <a:solidFill>
                  <a:schemeClr val="tx1"/>
                </a:solidFill>
              </a:rPr>
              <a:t>high-performance searches </a:t>
            </a:r>
            <a:r>
              <a:rPr lang="en-US" dirty="0">
                <a:solidFill>
                  <a:schemeClr val="tx1"/>
                </a:solidFill>
              </a:rPr>
              <a:t>of this data. </a:t>
            </a:r>
            <a:r>
              <a:rPr lang="en-US" dirty="0" err="1" smtClean="0">
                <a:solidFill>
                  <a:schemeClr val="tx1"/>
                </a:solidFill>
              </a:rPr>
              <a:t>IndexedDB</a:t>
            </a:r>
            <a:r>
              <a:rPr lang="en-US" dirty="0" smtClean="0">
                <a:solidFill>
                  <a:schemeClr val="tx1"/>
                </a:solidFill>
              </a:rPr>
              <a:t> it’s </a:t>
            </a:r>
            <a:r>
              <a:rPr lang="en-US" dirty="0">
                <a:solidFill>
                  <a:schemeClr val="tx1"/>
                </a:solidFill>
              </a:rPr>
              <a:t>a better solution when it comes to large amounts of data.</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63583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88" y="5204962"/>
            <a:ext cx="8534400" cy="1507067"/>
          </a:xfrm>
        </p:spPr>
        <p:txBody>
          <a:bodyPr/>
          <a:lstStyle/>
          <a:p>
            <a:r>
              <a:rPr lang="en-US" dirty="0"/>
              <a:t>The retry logic</a:t>
            </a:r>
            <a:br>
              <a:rPr lang="en-US" dirty="0"/>
            </a:br>
            <a:r>
              <a:rPr lang="en-US" dirty="0"/>
              <a:t>for </a:t>
            </a:r>
            <a:r>
              <a:rPr lang="en-US" dirty="0" err="1"/>
              <a:t>BackgroundSync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488" y="176513"/>
            <a:ext cx="9681898" cy="4926123"/>
          </a:xfrm>
        </p:spPr>
      </p:pic>
    </p:spTree>
    <p:extLst>
      <p:ext uri="{BB962C8B-B14F-4D97-AF65-F5344CB8AC3E}">
        <p14:creationId xmlns:p14="http://schemas.microsoft.com/office/powerpoint/2010/main" val="344026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1073</TotalTime>
  <Words>574</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lpstr>Push notification</vt:lpstr>
      <vt:lpstr>Background sync &amp; Index DB</vt:lpstr>
      <vt:lpstr>The retry logic for BackgroundSync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68</cp:revision>
  <dcterms:created xsi:type="dcterms:W3CDTF">2018-11-05T04:37:29Z</dcterms:created>
  <dcterms:modified xsi:type="dcterms:W3CDTF">2019-01-16T16:25:32Z</dcterms:modified>
</cp:coreProperties>
</file>