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1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4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45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5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3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DB2D11-B6C9-434A-BD02-01E188E3A433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E911E5-0587-473C-83E7-D40BEDD9A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front-end-weekly/es6-map-vs-object-what-and-when-b8062193237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523" y="1078143"/>
            <a:ext cx="9903125" cy="2657095"/>
          </a:xfrm>
        </p:spPr>
        <p:txBody>
          <a:bodyPr>
            <a:normAutofit fontScale="90000"/>
          </a:bodyPr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ROBUST STATE MANAGEMENT APP </a:t>
            </a:r>
            <a:b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NGRX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NGO HUNG PHUC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9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</a:p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</a:p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</a:p>
          <a:p>
            <a:r>
              <a:rPr lang="nl-NL">
                <a:latin typeface="Times New Roman" panose="02020603050405020304" pitchFamily="18" charset="0"/>
                <a:cs typeface="Times New Roman" panose="02020603050405020304" pitchFamily="18" charset="0"/>
              </a:rPr>
              <a:t>What’s new in NGRX 8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Entity, NGRX Effects, NGRX Router Store, NGRX schematic</a:t>
            </a:r>
          </a:p>
          <a:p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3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 with NGRX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provides reactive state management for Angular apps inspired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Unify the events in your application and derive state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Effects gives you a framework for isolating side effects from your components by connecting observables of actions to your store.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Schematics helps you avoid writing common boilerplate and instead focus on building your application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2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27008"/>
            <a:ext cx="10018713" cy="1752599"/>
          </a:xfrm>
        </p:spPr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NGRX Diagram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921" y="2018581"/>
            <a:ext cx="8997351" cy="4540610"/>
          </a:xfrm>
        </p:spPr>
      </p:pic>
    </p:spTree>
    <p:extLst>
      <p:ext uri="{BB962C8B-B14F-4D97-AF65-F5344CB8AC3E}">
        <p14:creationId xmlns:p14="http://schemas.microsoft.com/office/powerpoint/2010/main" val="367469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Object, Array &amp; HashMap</a:t>
            </a:r>
            <a:br>
              <a:rPr lang="nl-NL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://medium.com/front-end-weekly/es6-map-vs-object-what-and-when-b80621932373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62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66</TotalTime>
  <Words>120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Times New Roman</vt:lpstr>
      <vt:lpstr>Parallax</vt:lpstr>
      <vt:lpstr>BUILDING ROBUST STATE MANAGEMENT APP  WITH NGRX</vt:lpstr>
      <vt:lpstr>AGENDA</vt:lpstr>
      <vt:lpstr>State management with NGRX </vt:lpstr>
      <vt:lpstr>NGRX Diagram </vt:lpstr>
      <vt:lpstr>Object, Array &amp; HashMap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ROBUST STATE MANAGEMENT APP  WITH NGRX</dc:title>
  <dc:creator>Hudson Tony</dc:creator>
  <cp:lastModifiedBy>Ngo Hung Phuc</cp:lastModifiedBy>
  <cp:revision>11</cp:revision>
  <dcterms:created xsi:type="dcterms:W3CDTF">2019-07-29T14:07:35Z</dcterms:created>
  <dcterms:modified xsi:type="dcterms:W3CDTF">2019-07-31T04:37:07Z</dcterms:modified>
</cp:coreProperties>
</file>