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</TotalTime>
  <Words>139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7</cp:revision>
  <dcterms:created xsi:type="dcterms:W3CDTF">2019-04-12T14:47:37Z</dcterms:created>
  <dcterms:modified xsi:type="dcterms:W3CDTF">2019-04-12T15:10:22Z</dcterms:modified>
</cp:coreProperties>
</file>