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4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method to create a delete component. Then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interpolation uses as its delimiter the double curly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 {{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touches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Async</a:t>
            </a:r>
            <a:r>
              <a:rPr lang="nl-NL" dirty="0" smtClean="0"/>
              <a:t>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either waits for 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 to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to display data or subscribes to an observable to display the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emitted values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doesn't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them for binding, and have to unsubscribe when it's destroyed (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potent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memory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leaks)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401</TotalTime>
  <Words>1021</Words>
  <Application>Microsoft Office PowerPoint</Application>
  <PresentationFormat>Widescreen</PresentationFormat>
  <Paragraphs>216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129</cp:revision>
  <dcterms:created xsi:type="dcterms:W3CDTF">2019-04-12T14:47:37Z</dcterms:created>
  <dcterms:modified xsi:type="dcterms:W3CDTF">2019-04-22T14:47:55Z</dcterms:modified>
</cp:coreProperties>
</file>