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Angular Workshop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 smtClean="0"/>
              <a:t>Ngô</a:t>
            </a:r>
            <a:r>
              <a:rPr lang="nl-NL" sz="3200" dirty="0" smtClean="0"/>
              <a:t> </a:t>
            </a:r>
            <a:r>
              <a:rPr lang="nl-NL" sz="3200" dirty="0" err="1" smtClean="0"/>
              <a:t>Hùng</a:t>
            </a:r>
            <a:r>
              <a:rPr lang="nl-NL" sz="3200" dirty="0" smtClean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using: Typescript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Editor: VS Code (recommend)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  SPA (Single page application) power by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Dependency </a:t>
            </a:r>
            <a:r>
              <a:rPr lang="en-US" b="1" dirty="0" smtClean="0"/>
              <a:t>Injection: </a:t>
            </a:r>
            <a:r>
              <a:rPr lang="en-US" dirty="0" smtClean="0"/>
              <a:t> DI is </a:t>
            </a:r>
            <a:r>
              <a:rPr lang="en-US" i="1" dirty="0" smtClean="0"/>
              <a:t>Design </a:t>
            </a:r>
            <a:r>
              <a:rPr lang="en-US" i="1" dirty="0"/>
              <a:t>Pattern</a:t>
            </a:r>
            <a:r>
              <a:rPr lang="en-US" dirty="0"/>
              <a:t> in which one or more dependencies (</a:t>
            </a:r>
            <a:r>
              <a:rPr lang="en-US" i="1" dirty="0"/>
              <a:t>Services</a:t>
            </a:r>
            <a:r>
              <a:rPr lang="en-US" dirty="0"/>
              <a:t>) are injected into a dependent object</a:t>
            </a:r>
          </a:p>
          <a:p>
            <a:r>
              <a:rPr lang="en-US" dirty="0"/>
              <a:t>A </a:t>
            </a:r>
            <a:r>
              <a:rPr lang="en-US" i="1" dirty="0"/>
              <a:t>Provider</a:t>
            </a:r>
            <a:r>
              <a:rPr lang="en-US" dirty="0"/>
              <a:t> is a recipe for creating a dependency. We must at least register one </a:t>
            </a:r>
            <a:r>
              <a:rPr lang="en-US" i="1" dirty="0"/>
              <a:t>Provider</a:t>
            </a:r>
            <a:r>
              <a:rPr lang="en-US" dirty="0"/>
              <a:t> of any </a:t>
            </a:r>
            <a:r>
              <a:rPr lang="en-US" i="1" dirty="0"/>
              <a:t>Service</a:t>
            </a:r>
            <a:r>
              <a:rPr lang="en-US" dirty="0"/>
              <a:t> we want to use. It can be done in Modules or in </a:t>
            </a:r>
            <a:r>
              <a:rPr lang="en-US" i="1" dirty="0"/>
              <a:t>Components</a:t>
            </a:r>
            <a:r>
              <a:rPr lang="en-US" dirty="0"/>
              <a:t>. Doing this in a </a:t>
            </a:r>
            <a:r>
              <a:rPr lang="en-US" i="1" dirty="0"/>
              <a:t>Module</a:t>
            </a:r>
            <a:r>
              <a:rPr lang="en-US" dirty="0"/>
              <a:t> allows </a:t>
            </a:r>
            <a:r>
              <a:rPr lang="en-US" i="1" dirty="0"/>
              <a:t>Angular</a:t>
            </a:r>
            <a:r>
              <a:rPr lang="en-US" dirty="0"/>
              <a:t> to inject the corresponding </a:t>
            </a:r>
            <a:r>
              <a:rPr lang="en-US" i="1" dirty="0"/>
              <a:t>Services</a:t>
            </a:r>
            <a:r>
              <a:rPr lang="en-US" dirty="0"/>
              <a:t> in any class it creates and so the </a:t>
            </a:r>
            <a:r>
              <a:rPr lang="en-US" i="1" dirty="0"/>
              <a:t>Service</a:t>
            </a:r>
            <a:r>
              <a:rPr lang="en-US" dirty="0"/>
              <a:t> instance lives for the life of the app. By using a </a:t>
            </a:r>
            <a:r>
              <a:rPr lang="en-US" i="1" dirty="0"/>
              <a:t>Component Provider</a:t>
            </a:r>
            <a:r>
              <a:rPr lang="en-US" dirty="0"/>
              <a:t> we restrict the scope of the </a:t>
            </a:r>
            <a:r>
              <a:rPr lang="en-US" i="1" dirty="0"/>
              <a:t>Service</a:t>
            </a:r>
            <a:r>
              <a:rPr lang="en-US" dirty="0"/>
              <a:t> and so it will only be injected into that </a:t>
            </a:r>
            <a:r>
              <a:rPr lang="en-US" i="1" dirty="0"/>
              <a:t>Component</a:t>
            </a:r>
            <a:r>
              <a:rPr lang="en-US" dirty="0"/>
              <a:t> instance or one of its descendant </a:t>
            </a:r>
            <a:r>
              <a:rPr lang="en-US" i="1" dirty="0"/>
              <a:t>Component</a:t>
            </a:r>
            <a:r>
              <a:rPr lang="en-US" dirty="0"/>
              <a:t> instances. It means that </a:t>
            </a:r>
            <a:r>
              <a:rPr lang="en-US" i="1" dirty="0"/>
              <a:t>Angular</a:t>
            </a:r>
            <a:r>
              <a:rPr lang="en-US" dirty="0"/>
              <a:t> can’t inject the same </a:t>
            </a:r>
            <a:r>
              <a:rPr lang="en-US" i="1" dirty="0"/>
              <a:t>Service</a:t>
            </a:r>
            <a:r>
              <a:rPr lang="en-US" dirty="0"/>
              <a:t> instance anywhere else. The lifetime of this </a:t>
            </a:r>
            <a:r>
              <a:rPr lang="en-US" i="1" dirty="0"/>
              <a:t>Service</a:t>
            </a:r>
            <a:r>
              <a:rPr lang="en-US" dirty="0"/>
              <a:t> will also be different: the </a:t>
            </a:r>
            <a:r>
              <a:rPr lang="en-US" i="1" dirty="0"/>
              <a:t>Service</a:t>
            </a:r>
            <a:r>
              <a:rPr lang="en-US" dirty="0"/>
              <a:t> instance will be destroyed when the </a:t>
            </a:r>
            <a:r>
              <a:rPr lang="en-US" i="1" dirty="0"/>
              <a:t>Component</a:t>
            </a:r>
            <a:r>
              <a:rPr lang="en-US" dirty="0"/>
              <a:t> instance is destroyed.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Binding</a:t>
            </a:r>
          </a:p>
          <a:p>
            <a:r>
              <a:rPr lang="en-US" dirty="0"/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Event binding</a:t>
            </a:r>
            <a:r>
              <a:rPr lang="en-US" dirty="0"/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Property binding</a:t>
            </a:r>
            <a:r>
              <a:rPr lang="en-US" dirty="0"/>
              <a:t> lets you interpolate values that are computed from your application data into the HTML.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41</TotalTime>
  <Words>176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Introduction </vt:lpstr>
      <vt:lpstr>Architecture overview</vt:lpstr>
      <vt:lpstr>Architecture overview</vt:lpstr>
      <vt:lpstr>Architecture overview</vt:lpstr>
      <vt:lpstr>Architecture overview</vt:lpstr>
      <vt:lpstr>Architecture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15</cp:revision>
  <dcterms:created xsi:type="dcterms:W3CDTF">2019-04-12T14:47:37Z</dcterms:created>
  <dcterms:modified xsi:type="dcterms:W3CDTF">2019-04-12T15:29:12Z</dcterms:modified>
</cp:coreProperties>
</file>