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11/30/2018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3FB7-B9B0-4A8B-A4AB-449E119AE454}"/>
              </a:ext>
            </a:extLst>
          </p:cNvPr>
          <p:cNvSpPr>
            <a:spLocks noGrp="1"/>
          </p:cNvSpPr>
          <p:nvPr>
            <p:ph type="title"/>
          </p:nvPr>
        </p:nvSpPr>
        <p:spPr>
          <a:xfrm>
            <a:off x="701967" y="4789172"/>
            <a:ext cx="8534400" cy="1507067"/>
          </a:xfrm>
        </p:spPr>
        <p:txBody>
          <a:bodyPr/>
          <a:lstStyle/>
          <a:p>
            <a:r>
              <a:rPr lang="en-US" dirty="0"/>
              <a:t>Fetch API</a:t>
            </a:r>
          </a:p>
        </p:txBody>
      </p:sp>
      <p:pic>
        <p:nvPicPr>
          <p:cNvPr id="6" name="Content Placeholder 5">
            <a:extLst>
              <a:ext uri="{FF2B5EF4-FFF2-40B4-BE49-F238E27FC236}">
                <a16:creationId xmlns:a16="http://schemas.microsoft.com/office/drawing/2014/main" id="{DEE54AF1-098B-421B-B35F-D03D5723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68" y="229686"/>
            <a:ext cx="8688250" cy="4778743"/>
          </a:xfrm>
        </p:spPr>
      </p:pic>
    </p:spTree>
    <p:extLst>
      <p:ext uri="{BB962C8B-B14F-4D97-AF65-F5344CB8AC3E}">
        <p14:creationId xmlns:p14="http://schemas.microsoft.com/office/powerpoint/2010/main" val="19309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E76C-50B9-4A9E-A76E-FDB8153F0A7A}"/>
              </a:ext>
            </a:extLst>
          </p:cNvPr>
          <p:cNvSpPr>
            <a:spLocks noGrp="1"/>
          </p:cNvSpPr>
          <p:nvPr>
            <p:ph type="title"/>
          </p:nvPr>
        </p:nvSpPr>
        <p:spPr>
          <a:xfrm>
            <a:off x="684212" y="5963815"/>
            <a:ext cx="8534400" cy="1507067"/>
          </a:xfrm>
        </p:spPr>
        <p:txBody>
          <a:bodyPr/>
          <a:lstStyle/>
          <a:p>
            <a:r>
              <a:rPr lang="en-US" dirty="0"/>
              <a:t>Web App Manifest</a:t>
            </a:r>
            <a:br>
              <a:rPr lang="en-US" dirty="0"/>
            </a:br>
            <a:endParaRPr lang="en-US" dirty="0"/>
          </a:p>
        </p:txBody>
      </p:sp>
      <p:sp>
        <p:nvSpPr>
          <p:cNvPr id="3" name="Content Placeholder 2">
            <a:extLst>
              <a:ext uri="{FF2B5EF4-FFF2-40B4-BE49-F238E27FC236}">
                <a16:creationId xmlns:a16="http://schemas.microsoft.com/office/drawing/2014/main" id="{48F2C5EF-27DF-4405-B689-B76C63BA4D19}"/>
              </a:ext>
            </a:extLst>
          </p:cNvPr>
          <p:cNvSpPr>
            <a:spLocks noGrp="1"/>
          </p:cNvSpPr>
          <p:nvPr>
            <p:ph idx="1"/>
          </p:nvPr>
        </p:nvSpPr>
        <p:spPr>
          <a:xfrm>
            <a:off x="684212" y="-32018"/>
            <a:ext cx="8534400" cy="3615267"/>
          </a:xfrm>
        </p:spPr>
        <p:txBody>
          <a:bodyPr/>
          <a:lstStyle/>
          <a:p>
            <a:r>
              <a:rPr lang="en-US" dirty="0">
                <a:solidFill>
                  <a:schemeClr val="tx1"/>
                </a:solidFill>
              </a:rPr>
              <a:t>A </a:t>
            </a:r>
            <a:r>
              <a:rPr lang="en-US" i="1" dirty="0">
                <a:solidFill>
                  <a:schemeClr val="tx1"/>
                </a:solidFill>
              </a:rPr>
              <a:t>web app manifest </a:t>
            </a:r>
            <a:r>
              <a:rPr lang="en-US" dirty="0">
                <a:solidFill>
                  <a:schemeClr val="tx1"/>
                </a:solidFill>
              </a:rPr>
              <a:t>file is a simple JSON file that provides useful information about the application (such as its name, author, icon, and description) in a text file.</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CD2C4364-711E-460D-9CEB-9A4EB69F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 y="1775615"/>
            <a:ext cx="10008670" cy="4032956"/>
          </a:xfrm>
          <a:prstGeom prst="rect">
            <a:avLst/>
          </a:prstGeom>
        </p:spPr>
      </p:pic>
    </p:spTree>
    <p:extLst>
      <p:ext uri="{BB962C8B-B14F-4D97-AF65-F5344CB8AC3E}">
        <p14:creationId xmlns:p14="http://schemas.microsoft.com/office/powerpoint/2010/main" val="216502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Offline Browsing </a:t>
            </a:r>
            <a:r>
              <a:rPr lang="en-US" dirty="0" err="1"/>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927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7A89-8E44-44F6-B308-9426FD4B50F0}"/>
              </a:ext>
            </a:extLst>
          </p:cNvPr>
          <p:cNvSpPr>
            <a:spLocks noGrp="1"/>
          </p:cNvSpPr>
          <p:nvPr>
            <p:ph type="title"/>
          </p:nvPr>
        </p:nvSpPr>
        <p:spPr/>
        <p:txBody>
          <a:bodyPr/>
          <a:lstStyle/>
          <a:p>
            <a:r>
              <a:rPr lang="en-US"/>
              <a:t>Push notification</a:t>
            </a:r>
          </a:p>
        </p:txBody>
      </p:sp>
      <p:sp>
        <p:nvSpPr>
          <p:cNvPr id="3" name="Content Placeholder 2">
            <a:extLst>
              <a:ext uri="{FF2B5EF4-FFF2-40B4-BE49-F238E27FC236}">
                <a16:creationId xmlns:a16="http://schemas.microsoft.com/office/drawing/2014/main" id="{351E42AA-F625-464F-91D8-85ACA3C075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Application Shell Architecture</a:t>
            </a:r>
          </a:p>
          <a:p>
            <a:r>
              <a:rPr lang="en-US" dirty="0">
                <a:solidFill>
                  <a:schemeClr val="tx1"/>
                </a:solidFill>
              </a:rPr>
              <a:t>Service Worker, Scope, Service Worker Lifecycle</a:t>
            </a:r>
          </a:p>
          <a:p>
            <a:r>
              <a:rPr lang="en-US" dirty="0">
                <a:solidFill>
                  <a:schemeClr val="tx1"/>
                </a:solidFill>
              </a:rPr>
              <a:t>Events(Caching strategy) </a:t>
            </a:r>
          </a:p>
          <a:p>
            <a:r>
              <a:rPr lang="en-US" dirty="0">
                <a:solidFill>
                  <a:schemeClr val="tx1"/>
                </a:solidFill>
              </a:rPr>
              <a:t>Fetch API</a:t>
            </a:r>
          </a:p>
          <a:p>
            <a:r>
              <a:rPr lang="en-US" dirty="0">
                <a:solidFill>
                  <a:schemeClr val="tx1"/>
                </a:solidFill>
              </a:rPr>
              <a:t>Web App Manifest</a:t>
            </a:r>
          </a:p>
          <a:p>
            <a:r>
              <a:rPr lang="en-US" dirty="0">
                <a:solidFill>
                  <a:schemeClr val="tx1"/>
                </a:solidFill>
              </a:rPr>
              <a:t>Offline Browsing</a:t>
            </a:r>
          </a:p>
          <a:p>
            <a:r>
              <a:rPr lang="en-US" dirty="0">
                <a:solidFill>
                  <a:schemeClr val="tx1"/>
                </a:solidFill>
              </a:rPr>
              <a:t>Push Notification</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a:xfrm>
            <a:off x="684212" y="5144280"/>
            <a:ext cx="8534400" cy="1507067"/>
          </a:xfrm>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a:xfrm>
            <a:off x="684212" y="943252"/>
            <a:ext cx="8534400" cy="3615267"/>
          </a:xfrm>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p>
          <a:p>
            <a:r>
              <a:rPr lang="en-US" dirty="0">
                <a:solidFill>
                  <a:schemeClr val="tx1"/>
                </a:solidFill>
              </a:rPr>
              <a:t>Demo: https://github.com/GoogleChromeLabs/application-shell</a:t>
            </a:r>
          </a:p>
        </p:txBody>
      </p:sp>
    </p:spTree>
    <p:extLst>
      <p:ext uri="{BB962C8B-B14F-4D97-AF65-F5344CB8AC3E}">
        <p14:creationId xmlns:p14="http://schemas.microsoft.com/office/powerpoint/2010/main" val="124004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lnSpcReduction="1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a:t>
            </a: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4" y="5523924"/>
            <a:ext cx="8534400" cy="1507067"/>
          </a:xfrm>
        </p:spPr>
        <p:txBody>
          <a:bodyPr/>
          <a:lstStyle/>
          <a:p>
            <a:r>
              <a:rPr lang="en-US" dirty="0"/>
              <a:t>Events</a:t>
            </a:r>
            <a:br>
              <a:rPr lang="en-US" dirty="0"/>
            </a:br>
            <a:endParaRPr lang="en-US" dirty="0"/>
          </a:p>
        </p:txBody>
      </p:sp>
      <p:sp>
        <p:nvSpPr>
          <p:cNvPr id="3" name="Content Placeholder 2"/>
          <p:cNvSpPr>
            <a:spLocks noGrp="1"/>
          </p:cNvSpPr>
          <p:nvPr>
            <p:ph idx="1"/>
          </p:nvPr>
        </p:nvSpPr>
        <p:spPr>
          <a:xfrm>
            <a:off x="675504" y="701336"/>
            <a:ext cx="8534400" cy="3615267"/>
          </a:xfrm>
        </p:spPr>
        <p:txBody>
          <a:bodyPr>
            <a:normAutofit fontScale="85000" lnSpcReduction="20000"/>
          </a:bodyPr>
          <a:lstStyle/>
          <a:p>
            <a:endParaRPr lang="en-US" dirty="0">
              <a:solidFill>
                <a:schemeClr val="tx1"/>
              </a:solidFill>
            </a:endParaRPr>
          </a:p>
          <a:p>
            <a:r>
              <a:rPr lang="en-US" dirty="0">
                <a:solidFill>
                  <a:schemeClr val="tx1"/>
                </a:solidFill>
              </a:rPr>
              <a:t>On Install: After registered and downloaded, </a:t>
            </a:r>
            <a:r>
              <a:rPr lang="en-US" dirty="0" err="1">
                <a:solidFill>
                  <a:schemeClr val="tx1"/>
                </a:solidFill>
              </a:rPr>
              <a:t>sw</a:t>
            </a:r>
            <a:r>
              <a:rPr lang="en-US" dirty="0">
                <a:solidFill>
                  <a:schemeClr val="tx1"/>
                </a:solidFill>
              </a:rPr>
              <a:t> get installed in the background. Suitable for static assets like </a:t>
            </a:r>
            <a:r>
              <a:rPr lang="en-US" dirty="0" err="1">
                <a:solidFill>
                  <a:schemeClr val="tx1"/>
                </a:solidFill>
              </a:rPr>
              <a:t>js,css,img</a:t>
            </a:r>
            <a:endParaRPr lang="en-US" dirty="0">
              <a:solidFill>
                <a:schemeClr val="tx1"/>
              </a:solidFill>
            </a:endParaRPr>
          </a:p>
          <a:p>
            <a:r>
              <a:rPr lang="en-US" dirty="0">
                <a:solidFill>
                  <a:schemeClr val="tx1"/>
                </a:solidFill>
              </a:rPr>
              <a:t>On activate: After install stage is finished. SW now in control of things within its scope. Suitable for clean up old cache and update new version.</a:t>
            </a:r>
          </a:p>
          <a:p>
            <a:r>
              <a:rPr lang="en-US" dirty="0">
                <a:solidFill>
                  <a:schemeClr val="tx1"/>
                </a:solidFill>
              </a:rPr>
              <a:t>On network response (Fetch): When browser download data. Suitable for caching web request, response</a:t>
            </a:r>
          </a:p>
          <a:p>
            <a:endParaRPr lang="en-US" dirty="0">
              <a:solidFill>
                <a:schemeClr val="tx1"/>
              </a:solidFill>
            </a:endParaRPr>
          </a:p>
          <a:p>
            <a:pPr marL="0" indent="0">
              <a:buNone/>
            </a:pPr>
            <a:r>
              <a:rPr lang="en-US" dirty="0">
                <a:solidFill>
                  <a:schemeClr val="tx1"/>
                </a:solidFill>
              </a:rPr>
              <a:t>Demo:</a:t>
            </a:r>
          </a:p>
          <a:p>
            <a:pPr marL="457200" indent="-457200">
              <a:buFont typeface="+mj-lt"/>
              <a:buAutoNum type="arabicPeriod"/>
            </a:pPr>
            <a:r>
              <a:rPr lang="en-US" dirty="0">
                <a:solidFill>
                  <a:schemeClr val="tx1"/>
                </a:solidFill>
              </a:rPr>
              <a:t>Precaching during Service Worker installation</a:t>
            </a:r>
          </a:p>
          <a:p>
            <a:pPr marL="457200" indent="-457200">
              <a:buFont typeface="+mj-lt"/>
              <a:buAutoNum type="arabicPeriod"/>
            </a:pPr>
            <a:r>
              <a:rPr lang="en-US" dirty="0">
                <a:solidFill>
                  <a:schemeClr val="tx1"/>
                </a:solidFill>
              </a:rPr>
              <a:t>Cache First </a:t>
            </a:r>
          </a:p>
          <a:p>
            <a:endParaRPr lang="en-US" dirty="0">
              <a:solidFill>
                <a:schemeClr val="tx1"/>
              </a:solidFill>
            </a:endParaRPr>
          </a:p>
        </p:txBody>
      </p:sp>
    </p:spTree>
    <p:extLst>
      <p:ext uri="{BB962C8B-B14F-4D97-AF65-F5344CB8AC3E}">
        <p14:creationId xmlns:p14="http://schemas.microsoft.com/office/powerpoint/2010/main" val="111200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3DA7-2345-408B-AB8C-F23698E605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16C16D3-06DA-434A-A615-91B4402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036581"/>
            <a:ext cx="8534400" cy="4337175"/>
          </a:xfrm>
          <a:prstGeom prst="rect">
            <a:avLst/>
          </a:prstGeom>
        </p:spPr>
      </p:pic>
    </p:spTree>
    <p:extLst>
      <p:ext uri="{BB962C8B-B14F-4D97-AF65-F5344CB8AC3E}">
        <p14:creationId xmlns:p14="http://schemas.microsoft.com/office/powerpoint/2010/main" val="18646087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800</TotalTime>
  <Words>368</Words>
  <Application>Microsoft Office PowerPoint</Application>
  <PresentationFormat>Widescreen</PresentationFormat>
  <Paragraphs>56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3</vt:lpstr>
      <vt:lpstr>Slice</vt:lpstr>
      <vt:lpstr>Progressive web app</vt:lpstr>
      <vt:lpstr>Agenda</vt:lpstr>
      <vt:lpstr>What are Progressive Web App Benefit of PWA </vt:lpstr>
      <vt:lpstr>Tool to build pwa</vt:lpstr>
      <vt:lpstr>Application Shell Architecture </vt:lpstr>
      <vt:lpstr>Service worker</vt:lpstr>
      <vt:lpstr>Service worker lifecycle</vt:lpstr>
      <vt:lpstr>Events </vt:lpstr>
      <vt:lpstr>PowerPoint Presentation</vt:lpstr>
      <vt:lpstr>Fetch API</vt:lpstr>
      <vt:lpstr>Web App Manifest </vt:lpstr>
      <vt:lpstr>Offline Browsing DEMo</vt:lpstr>
      <vt:lpstr>Push notification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58</cp:revision>
  <dcterms:created xsi:type="dcterms:W3CDTF">2018-11-05T04:37:29Z</dcterms:created>
  <dcterms:modified xsi:type="dcterms:W3CDTF">2018-11-30T07:37:31Z</dcterms:modified>
</cp:coreProperties>
</file>