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83"/>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 xmlns:a16="http://schemas.microsoft.com/office/drawing/2014/main"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 xmlns:a16="http://schemas.microsoft.com/office/drawing/2014/main"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 xmlns:a16="http://schemas.microsoft.com/office/drawing/2014/main"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 xmlns:a16="http://schemas.microsoft.com/office/drawing/2014/main"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 xmlns:a16="http://schemas.microsoft.com/office/drawing/2014/main"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 xmlns:a16="http://schemas.microsoft.com/office/drawing/2014/main"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 xmlns:a16="http://schemas.microsoft.com/office/drawing/2014/main"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 xmlns:a16="http://schemas.microsoft.com/office/drawing/2014/main"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 xmlns:a16="http://schemas.microsoft.com/office/drawing/2014/main"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 xmlns:a16="http://schemas.microsoft.com/office/drawing/2014/main"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action </a:t>
            </a:r>
            <a:r>
              <a:rPr lang="en-US" dirty="0">
                <a:latin typeface="Times New Roman" panose="02020603050405020304" pitchFamily="18" charset="0"/>
                <a:cs typeface="Times New Roman" panose="02020603050405020304" pitchFamily="18" charset="0"/>
              </a:rPr>
              <a:t>describes the change in state that is to be made.</a:t>
            </a:r>
          </a:p>
          <a:p>
            <a:r>
              <a:rPr lang="en-US" dirty="0">
                <a:latin typeface="Times New Roman" panose="02020603050405020304" pitchFamily="18" charset="0"/>
                <a:cs typeface="Times New Roman" panose="02020603050405020304" pitchFamily="18" charset="0"/>
              </a:rPr>
              <a:t>Dispatch action use to send action types and payload to reducer to calculate new state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types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Action types is just a string that describe how state in application change</a:t>
            </a:r>
          </a:p>
          <a:p>
            <a:endParaRPr lang="nl-NL"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048864"/>
            <a:ext cx="8511542" cy="2989471"/>
          </a:xfrm>
          <a:prstGeom prst="rect">
            <a:avLst/>
          </a:prstGeom>
        </p:spPr>
      </p:pic>
    </p:spTree>
    <p:extLst>
      <p:ext uri="{BB962C8B-B14F-4D97-AF65-F5344CB8AC3E}">
        <p14:creationId xmlns:p14="http://schemas.microsoft.com/office/powerpoint/2010/main" val="553729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155"/>
            <a:ext cx="10058400" cy="1609344"/>
          </a:xfrm>
        </p:spPr>
        <p:txBody>
          <a:bodyPr/>
          <a:lstStyle/>
          <a:p>
            <a:r>
              <a:rPr lang="en-US" dirty="0" smtClean="0">
                <a:latin typeface="Times New Roman" panose="02020603050405020304" pitchFamily="18" charset="0"/>
                <a:cs typeface="Times New Roman" panose="02020603050405020304" pitchFamily="18" charset="0"/>
              </a:rPr>
              <a:t>Reducer in </a:t>
            </a:r>
            <a:r>
              <a:rPr lang="en-US" dirty="0" err="1" smtClean="0">
                <a:latin typeface="Times New Roman" panose="02020603050405020304" pitchFamily="18" charset="0"/>
                <a:cs typeface="Times New Roman" panose="02020603050405020304" pitchFamily="18" charset="0"/>
              </a:rPr>
              <a:t>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293341"/>
            <a:ext cx="10058400" cy="4878859"/>
          </a:xfrm>
        </p:spPr>
        <p:txBody>
          <a:bodyPr/>
          <a:lstStyle/>
          <a:p>
            <a:r>
              <a:rPr lang="en-US" b="1" dirty="0">
                <a:latin typeface="Times New Roman" panose="02020603050405020304" pitchFamily="18" charset="0"/>
                <a:cs typeface="Times New Roman" panose="02020603050405020304" pitchFamily="18" charset="0"/>
              </a:rPr>
              <a:t>Reducers</a:t>
            </a:r>
            <a:r>
              <a:rPr lang="en-US" dirty="0">
                <a:latin typeface="Times New Roman" panose="02020603050405020304" pitchFamily="18" charset="0"/>
                <a:cs typeface="Times New Roman" panose="02020603050405020304" pitchFamily="18" charset="0"/>
              </a:rPr>
              <a:t> specify how the application's state changes in response to actions sent to the </a:t>
            </a:r>
            <a:r>
              <a:rPr lang="en-US" dirty="0" smtClean="0">
                <a:latin typeface="Times New Roman" panose="02020603050405020304" pitchFamily="18" charset="0"/>
                <a:cs typeface="Times New Roman" panose="02020603050405020304" pitchFamily="18" charset="0"/>
              </a:rPr>
              <a:t>store</a:t>
            </a:r>
          </a:p>
          <a:p>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849653"/>
            <a:ext cx="9571542" cy="4897136"/>
          </a:xfrm>
          <a:prstGeom prst="rect">
            <a:avLst/>
          </a:prstGeom>
        </p:spPr>
      </p:pic>
    </p:spTree>
    <p:extLst>
      <p:ext uri="{BB962C8B-B14F-4D97-AF65-F5344CB8AC3E}">
        <p14:creationId xmlns:p14="http://schemas.microsoft.com/office/powerpoint/2010/main" val="34232474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Progressive web app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Progressive web app are a new way to offer incredible mobile app experiences that are highly optimized, reliable, and accessible completely on the web.</a:t>
            </a:r>
          </a:p>
          <a:p>
            <a:endParaRPr lang="nl-NL" sz="2500" dirty="0" smtClean="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Main benefit of PWA:</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Offline Mode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App-like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Improved performance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Zero install</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Use specific mobile feature (push notification)</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202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Architecture</a:t>
            </a: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app shell mean minimal HTML</a:t>
            </a:r>
            <a:r>
              <a:rPr lang="en-US" sz="2800" dirty="0" smtClean="0">
                <a:latin typeface="Times New Roman" panose="02020603050405020304" pitchFamily="18" charset="0"/>
                <a:cs typeface="Times New Roman" panose="02020603050405020304" pitchFamily="18" charset="0"/>
              </a:rPr>
              <a:t>, CSS, JS </a:t>
            </a:r>
            <a:r>
              <a:rPr lang="en-US" sz="2800" dirty="0">
                <a:latin typeface="Times New Roman" panose="02020603050405020304" pitchFamily="18" charset="0"/>
                <a:cs typeface="Times New Roman" panose="02020603050405020304" pitchFamily="18" charset="0"/>
              </a:rPr>
              <a:t>powering the user interface</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Since </a:t>
            </a:r>
            <a:r>
              <a:rPr lang="en-US" sz="2800" dirty="0">
                <a:latin typeface="Times New Roman" panose="02020603050405020304" pitchFamily="18" charset="0"/>
                <a:cs typeface="Times New Roman" panose="02020603050405020304" pitchFamily="18" charset="0"/>
              </a:rPr>
              <a:t>shell doesn’t  usually change we can cache and once loaded, dynamic content can populate the view</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766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t>
            </a:r>
            <a:r>
              <a:rPr lang="en-US" dirty="0" smtClean="0">
                <a:latin typeface="Times New Roman" panose="02020603050405020304" pitchFamily="18" charset="0"/>
                <a:cs typeface="Times New Roman" panose="02020603050405020304" pitchFamily="18" charset="0"/>
              </a:rPr>
              <a:t>Architecture Benefit</a:t>
            </a:r>
            <a:endParaRPr lang="en-US" dirty="0"/>
          </a:p>
        </p:txBody>
      </p:sp>
      <p:sp>
        <p:nvSpPr>
          <p:cNvPr id="3" name="Content Placeholder 2"/>
          <p:cNvSpPr>
            <a:spLocks noGrp="1"/>
          </p:cNvSpPr>
          <p:nvPr>
            <p:ph idx="1"/>
          </p:nvPr>
        </p:nvSpPr>
        <p:spPr/>
        <p:txBody>
          <a:bodyPr>
            <a:noAutofit/>
          </a:bodyPr>
          <a:lstStyle/>
          <a:p>
            <a:pPr marL="0" indent="0">
              <a:buNone/>
            </a:pPr>
            <a:r>
              <a:rPr lang="nl-NL" dirty="0">
                <a:latin typeface="Times New Roman" panose="02020603050405020304" pitchFamily="18" charset="0"/>
                <a:cs typeface="Times New Roman" panose="02020603050405020304" pitchFamily="18" charset="0"/>
              </a:rPr>
              <a:t>Benefit:</a:t>
            </a:r>
          </a:p>
          <a:p>
            <a:r>
              <a:rPr lang="en-US" dirty="0">
                <a:latin typeface="Times New Roman" panose="02020603050405020304" pitchFamily="18" charset="0"/>
                <a:cs typeface="Times New Roman" panose="02020603050405020304" pitchFamily="18" charset="0"/>
              </a:rPr>
              <a:t>Load fast</a:t>
            </a:r>
          </a:p>
          <a:p>
            <a:r>
              <a:rPr lang="en-US" dirty="0">
                <a:latin typeface="Times New Roman" panose="02020603050405020304" pitchFamily="18" charset="0"/>
                <a:cs typeface="Times New Roman" panose="02020603050405020304" pitchFamily="18" charset="0"/>
              </a:rPr>
              <a:t>Use as little data as possible</a:t>
            </a:r>
          </a:p>
          <a:p>
            <a:r>
              <a:rPr lang="en-US" dirty="0">
                <a:latin typeface="Times New Roman" panose="02020603050405020304" pitchFamily="18" charset="0"/>
                <a:cs typeface="Times New Roman" panose="02020603050405020304" pitchFamily="18" charset="0"/>
              </a:rPr>
              <a:t>Use static assets from a local cache</a:t>
            </a:r>
          </a:p>
          <a:p>
            <a:r>
              <a:rPr lang="en-US" dirty="0">
                <a:latin typeface="Times New Roman" panose="02020603050405020304" pitchFamily="18" charset="0"/>
                <a:cs typeface="Times New Roman" panose="02020603050405020304" pitchFamily="18" charset="0"/>
              </a:rPr>
              <a:t>Separate content from navigation</a:t>
            </a:r>
          </a:p>
          <a:p>
            <a:r>
              <a:rPr lang="en-US" dirty="0">
                <a:latin typeface="Times New Roman" panose="02020603050405020304" pitchFamily="18" charset="0"/>
                <a:cs typeface="Times New Roman" panose="02020603050405020304" pitchFamily="18" charset="0"/>
              </a:rPr>
              <a:t>Retrieve and display page-specific content (HTML, JSON, etc.)</a:t>
            </a:r>
          </a:p>
          <a:p>
            <a:r>
              <a:rPr lang="en-US" dirty="0">
                <a:latin typeface="Times New Roman" panose="02020603050405020304" pitchFamily="18" charset="0"/>
                <a:cs typeface="Times New Roman" panose="02020603050405020304" pitchFamily="18" charset="0"/>
              </a:rPr>
              <a:t>Optionally, cache dynamic content</a:t>
            </a:r>
          </a:p>
          <a:p>
            <a:r>
              <a:rPr lang="en-US" dirty="0">
                <a:latin typeface="Times New Roman" panose="02020603050405020304" pitchFamily="18" charset="0"/>
                <a:cs typeface="Times New Roman" panose="02020603050405020304" pitchFamily="18" charset="0"/>
              </a:rPr>
              <a:t>Reliable performance that is consistently fast. Repeat visits are extremely quick. Static assets and the UI (e.g. HTML, JavaScript, images and CSS) are cached on the first visit so that they load instantly on repeat </a:t>
            </a:r>
            <a:r>
              <a:rPr lang="en-US" dirty="0" smtClean="0">
                <a:latin typeface="Times New Roman" panose="02020603050405020304" pitchFamily="18" charset="0"/>
                <a:cs typeface="Times New Roman" panose="02020603050405020304" pitchFamily="18" charset="0"/>
              </a:rPr>
              <a:t>visits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 https://github.com/GoogleChromeLabs/application-shell</a:t>
            </a:r>
          </a:p>
          <a:p>
            <a:endParaRPr lang="en-US" dirty="0"/>
          </a:p>
        </p:txBody>
      </p:sp>
    </p:spTree>
    <p:extLst>
      <p:ext uri="{BB962C8B-B14F-4D97-AF65-F5344CB8AC3E}">
        <p14:creationId xmlns:p14="http://schemas.microsoft.com/office/powerpoint/2010/main" val="10245420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2706" y="2120900"/>
            <a:ext cx="5472938" cy="4051300"/>
          </a:xfrm>
          <a:prstGeom prst="rect">
            <a:avLst/>
          </a:prstGeom>
        </p:spPr>
      </p:pic>
    </p:spTree>
    <p:extLst>
      <p:ext uri="{BB962C8B-B14F-4D97-AF65-F5344CB8AC3E}">
        <p14:creationId xmlns:p14="http://schemas.microsoft.com/office/powerpoint/2010/main" val="411054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1690</TotalTime>
  <Words>2172</Words>
  <Application>Microsoft Office PowerPoint</Application>
  <PresentationFormat>Widescreen</PresentationFormat>
  <Paragraphs>372</Paragraphs>
  <Slides>81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lpstr>Action types in ngrx</vt:lpstr>
      <vt:lpstr>Reducer in ngrx</vt:lpstr>
      <vt:lpstr>Progressive web app</vt:lpstr>
      <vt:lpstr>Application Shell Architecture</vt:lpstr>
      <vt:lpstr>Application Shell Architecture Benefit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217</cp:revision>
  <dcterms:created xsi:type="dcterms:W3CDTF">2019-04-12T14:47:37Z</dcterms:created>
  <dcterms:modified xsi:type="dcterms:W3CDTF">2019-06-17T14:25:32Z</dcterms:modified>
</cp:coreProperties>
</file>