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dynamic</a:t>
            </a:r>
            <a:r>
              <a:rPr lang="nl-NL" dirty="0" smtClean="0"/>
              <a:t> component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ViewContainerRef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container element we want </a:t>
            </a:r>
            <a:r>
              <a:rPr lang="nl-NL" dirty="0" err="1" smtClean="0"/>
              <a:t>to</a:t>
            </a:r>
            <a:r>
              <a:rPr lang="nl-NL" dirty="0" smtClean="0"/>
              <a:t> display. </a:t>
            </a:r>
            <a:r>
              <a:rPr lang="en-US" dirty="0" err="1" smtClean="0"/>
              <a:t>ViewContainerRef</a:t>
            </a:r>
            <a:r>
              <a:rPr lang="en-US" dirty="0"/>
              <a:t> </a:t>
            </a:r>
            <a:r>
              <a:rPr lang="en-US" dirty="0" smtClean="0"/>
              <a:t>contain method to create a delete component. Then use </a:t>
            </a:r>
            <a:r>
              <a:rPr lang="en-US" dirty="0" err="1" smtClean="0"/>
              <a:t>ComponentFactoryResolver</a:t>
            </a:r>
            <a:r>
              <a:rPr lang="en-US" dirty="0" smtClean="0"/>
              <a:t> to </a:t>
            </a:r>
            <a:r>
              <a:rPr lang="en-US" smtClean="0"/>
              <a:t>create component factory. </a:t>
            </a:r>
            <a:endParaRPr lang="en-US" dirty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Step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dynamic</a:t>
            </a:r>
            <a:r>
              <a:rPr lang="nl-NL" dirty="0" smtClean="0"/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factory for </a:t>
            </a:r>
            <a:r>
              <a:rPr lang="en-US" dirty="0" smtClean="0"/>
              <a:t>component.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325</TotalTime>
  <Words>779</Words>
  <Application>Microsoft Office PowerPoint</Application>
  <PresentationFormat>Widescreen</PresentationFormat>
  <Paragraphs>191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95</cp:revision>
  <dcterms:created xsi:type="dcterms:W3CDTF">2019-04-12T14:47:37Z</dcterms:created>
  <dcterms:modified xsi:type="dcterms:W3CDTF">2019-04-21T08:18:34Z</dcterms:modified>
</cp:coreProperties>
</file>