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sldIdLst>
    <p:sldId id="256" r:id="rId2"/>
    <p:sldId id="257" r:id="rId3"/>
    <p:sldId id="262" r:id="rId4"/>
    <p:sldId id="258" r:id="rId5"/>
    <p:sldId id="264" r:id="rId6"/>
    <p:sldId id="259" r:id="rId7"/>
    <p:sldId id="260" r:id="rId8"/>
    <p:sldId id="261" r:id="rId9"/>
    <p:sldId id="263" r:id="rId10"/>
    <p:sldId id="268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E1D-4BE7-444D-B71B-21C361EB7A3C}" type="datetimeFigureOut">
              <a:rPr lang="vi-VN" smtClean="0"/>
              <a:t>10/03/2018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1AAB-9CA7-421B-93CA-2BC2A5956C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22445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E1D-4BE7-444D-B71B-21C361EB7A3C}" type="datetimeFigureOut">
              <a:rPr lang="vi-VN" smtClean="0"/>
              <a:t>10/03/2018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1AAB-9CA7-421B-93CA-2BC2A5956C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8895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E1D-4BE7-444D-B71B-21C361EB7A3C}" type="datetimeFigureOut">
              <a:rPr lang="vi-VN" smtClean="0"/>
              <a:t>10/03/2018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1AAB-9CA7-421B-93CA-2BC2A5956C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49455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E1D-4BE7-444D-B71B-21C361EB7A3C}" type="datetimeFigureOut">
              <a:rPr lang="vi-VN" smtClean="0"/>
              <a:t>10/03/2018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1AAB-9CA7-421B-93CA-2BC2A5956C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1355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E1D-4BE7-444D-B71B-21C361EB7A3C}" type="datetimeFigureOut">
              <a:rPr lang="vi-VN" smtClean="0"/>
              <a:t>10/03/2018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1AAB-9CA7-421B-93CA-2BC2A5956C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6068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E1D-4BE7-444D-B71B-21C361EB7A3C}" type="datetimeFigureOut">
              <a:rPr lang="vi-VN" smtClean="0"/>
              <a:t>10/03/2018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1AAB-9CA7-421B-93CA-2BC2A5956C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75883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E1D-4BE7-444D-B71B-21C361EB7A3C}" type="datetimeFigureOut">
              <a:rPr lang="vi-VN" smtClean="0"/>
              <a:t>10/03/2018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1AAB-9CA7-421B-93CA-2BC2A5956C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4659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E1D-4BE7-444D-B71B-21C361EB7A3C}" type="datetimeFigureOut">
              <a:rPr lang="vi-VN" smtClean="0"/>
              <a:t>10/03/2018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1AAB-9CA7-421B-93CA-2BC2A5956C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86844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E1D-4BE7-444D-B71B-21C361EB7A3C}" type="datetimeFigureOut">
              <a:rPr lang="vi-VN" smtClean="0"/>
              <a:t>10/03/2018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1AAB-9CA7-421B-93CA-2BC2A5956C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56747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E1D-4BE7-444D-B71B-21C361EB7A3C}" type="datetimeFigureOut">
              <a:rPr lang="vi-VN" smtClean="0"/>
              <a:t>10/03/2018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1AAB-9CA7-421B-93CA-2BC2A5956C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6408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E1D-4BE7-444D-B71B-21C361EB7A3C}" type="datetimeFigureOut">
              <a:rPr lang="vi-VN" smtClean="0"/>
              <a:t>10/03/2018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1AAB-9CA7-421B-93CA-2BC2A5956C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52809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1DE1D-4BE7-444D-B71B-21C361EB7A3C}" type="datetimeFigureOut">
              <a:rPr lang="vi-VN" smtClean="0"/>
              <a:t>10/03/2018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A1AAB-9CA7-421B-93CA-2BC2A5956C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7917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phuc-ngo-hung-7b92a0107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8775" y="183832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j-ea"/>
                <a:cs typeface="+mj-ea"/>
              </a:rPr>
              <a:t/>
            </a:r>
            <a:br>
              <a:rPr lang="en-US" dirty="0">
                <a:latin typeface="+mj-ea"/>
                <a:cs typeface="+mj-ea"/>
              </a:rPr>
            </a:br>
            <a:r>
              <a:rPr lang="en-US" dirty="0">
                <a:latin typeface="+mj-ea"/>
                <a:cs typeface="+mj-ea"/>
              </a:rPr>
              <a:t/>
            </a:r>
            <a:br>
              <a:rPr lang="en-US" dirty="0">
                <a:latin typeface="+mj-ea"/>
                <a:cs typeface="+mj-ea"/>
              </a:rPr>
            </a:br>
            <a:r>
              <a:rPr lang="en-US" dirty="0">
                <a:latin typeface="+mj-ea"/>
                <a:cs typeface="+mj-ea"/>
              </a:rPr>
              <a:t/>
            </a:r>
            <a:br>
              <a:rPr lang="en-US" dirty="0">
                <a:latin typeface="+mj-ea"/>
                <a:cs typeface="+mj-ea"/>
              </a:rPr>
            </a:br>
            <a:r>
              <a:rPr lang="en-US" dirty="0">
                <a:latin typeface="+mj-ea"/>
                <a:cs typeface="+mj-ea"/>
              </a:rPr>
              <a:t/>
            </a:r>
            <a:br>
              <a:rPr lang="en-US" dirty="0">
                <a:latin typeface="+mj-ea"/>
                <a:cs typeface="+mj-ea"/>
              </a:rPr>
            </a:br>
            <a:r>
              <a:rPr lang="en-US" dirty="0">
                <a:latin typeface="+mj-ea"/>
                <a:cs typeface="+mj-ea"/>
              </a:rPr>
              <a:t/>
            </a:r>
            <a:br>
              <a:rPr lang="en-US" dirty="0">
                <a:latin typeface="+mj-ea"/>
                <a:cs typeface="+mj-ea"/>
              </a:rPr>
            </a:br>
            <a:r>
              <a:rPr lang="en-US" b="1" dirty="0">
                <a:latin typeface="Times New Roman"/>
                <a:cs typeface="Times New Roman"/>
              </a:rPr>
              <a:t>Software Engineer </a:t>
            </a:r>
            <a:r>
              <a:rPr lang="en-US" dirty="0">
                <a:latin typeface="+mj-ea"/>
                <a:cs typeface="+mj-ea"/>
              </a:rPr>
              <a:t/>
            </a:r>
            <a:br>
              <a:rPr lang="en-US" dirty="0">
                <a:latin typeface="+mj-ea"/>
                <a:cs typeface="+mj-ea"/>
              </a:rPr>
            </a:br>
            <a:r>
              <a:rPr lang="en-US" b="1" dirty="0">
                <a:latin typeface="Times New Roman"/>
                <a:cs typeface="Times New Roman"/>
              </a:rPr>
              <a:t>Getting Start</a:t>
            </a:r>
          </a:p>
        </p:txBody>
      </p:sp>
    </p:spTree>
    <p:extLst>
      <p:ext uri="{BB962C8B-B14F-4D97-AF65-F5344CB8AC3E}">
        <p14:creationId xmlns:p14="http://schemas.microsoft.com/office/powerpoint/2010/main" val="2220247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A9B1F8-7444-499B-9E96-D2DBDC413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j-ea"/>
                <a:cs typeface="+mj-ea"/>
              </a:rPr>
              <a:t/>
            </a:r>
            <a:br>
              <a:rPr lang="en-US" dirty="0">
                <a:latin typeface="+mj-ea"/>
                <a:cs typeface="+mj-ea"/>
              </a:rPr>
            </a:br>
            <a:r>
              <a:rPr lang="en-US" dirty="0">
                <a:latin typeface="+mj-ea"/>
                <a:cs typeface="+mj-ea"/>
              </a:rPr>
              <a:t/>
            </a:r>
            <a:br>
              <a:rPr lang="en-US" dirty="0">
                <a:latin typeface="+mj-ea"/>
                <a:cs typeface="+mj-ea"/>
              </a:rPr>
            </a:br>
            <a:r>
              <a:rPr lang="en-US" dirty="0">
                <a:latin typeface="+mj-ea"/>
                <a:cs typeface="+mj-ea"/>
              </a:rPr>
              <a:t/>
            </a:r>
            <a:br>
              <a:rPr lang="en-US" dirty="0">
                <a:latin typeface="+mj-ea"/>
                <a:cs typeface="+mj-ea"/>
              </a:rPr>
            </a:br>
            <a:r>
              <a:rPr lang="en-US" b="1" dirty="0">
                <a:latin typeface="Times New Roman"/>
                <a:cs typeface="Times New Roman"/>
              </a:rPr>
              <a:t>Build your own Resume</a:t>
            </a:r>
          </a:p>
          <a:p>
            <a:endParaRPr lang="en-US" b="1" dirty="0">
              <a:latin typeface="Times New Roman"/>
              <a:cs typeface="Times New Roman"/>
            </a:endParaRPr>
          </a:p>
          <a:p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FF9B5B4-56EE-4942-B925-5B6050573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 err="1">
                <a:latin typeface="Times New Roman"/>
                <a:cs typeface="Times New Roman"/>
              </a:rPr>
              <a:t>Github</a:t>
            </a:r>
            <a:r>
              <a:rPr lang="en-US" sz="3200" dirty="0">
                <a:latin typeface="Times New Roman"/>
                <a:cs typeface="Times New Roman"/>
              </a:rPr>
              <a:t>, </a:t>
            </a:r>
            <a:r>
              <a:rPr lang="en-US" sz="3200" dirty="0" err="1">
                <a:latin typeface="Times New Roman"/>
                <a:cs typeface="Times New Roman"/>
              </a:rPr>
              <a:t>linkedin</a:t>
            </a:r>
            <a:r>
              <a:rPr lang="en-US" sz="3200" dirty="0">
                <a:latin typeface="Times New Roman"/>
                <a:cs typeface="Times New Roman"/>
              </a:rPr>
              <a:t>, </a:t>
            </a:r>
            <a:r>
              <a:rPr lang="en-US" sz="3200" dirty="0" err="1">
                <a:latin typeface="Times New Roman"/>
                <a:cs typeface="Times New Roman"/>
              </a:rPr>
              <a:t>stackoverflow</a:t>
            </a:r>
            <a:r>
              <a:rPr lang="en-US" sz="3200" dirty="0">
                <a:latin typeface="Times New Roman"/>
                <a:cs typeface="Times New Roman"/>
              </a:rPr>
              <a:t>....</a:t>
            </a:r>
          </a:p>
          <a:p>
            <a:r>
              <a:rPr lang="en-US" sz="3200" dirty="0">
                <a:latin typeface="Times New Roman"/>
                <a:cs typeface="Times New Roman"/>
              </a:rPr>
              <a:t>Online CV</a:t>
            </a:r>
          </a:p>
          <a:p>
            <a:pPr marL="971550" lvl="1" indent="-514350">
              <a:buAutoNum type="arabicPeriod"/>
            </a:pPr>
            <a:r>
              <a:rPr lang="en-US" sz="3200" dirty="0">
                <a:latin typeface="Times New Roman"/>
                <a:cs typeface="Times New Roman"/>
              </a:rPr>
              <a:t>Short bio</a:t>
            </a:r>
          </a:p>
          <a:p>
            <a:pPr marL="971550" lvl="1" indent="-514350">
              <a:buAutoNum type="arabicPeriod"/>
            </a:pPr>
            <a:r>
              <a:rPr lang="en-US" sz="3200" dirty="0">
                <a:latin typeface="Times New Roman"/>
                <a:cs typeface="Times New Roman"/>
              </a:rPr>
              <a:t>Career wish </a:t>
            </a:r>
          </a:p>
          <a:p>
            <a:pPr marL="971550" lvl="1" indent="-514350">
              <a:buAutoNum type="arabicPeriod"/>
            </a:pPr>
            <a:r>
              <a:rPr lang="en-US" sz="3200" dirty="0">
                <a:latin typeface="Times New Roman"/>
                <a:cs typeface="Times New Roman"/>
              </a:rPr>
              <a:t>Working experiences, working skill</a:t>
            </a:r>
          </a:p>
          <a:p>
            <a:pPr marL="971550" lvl="1" indent="-514350">
              <a:buAutoNum type="arabicPeriod"/>
            </a:pPr>
            <a:r>
              <a:rPr lang="en-US" sz="3200" dirty="0">
                <a:latin typeface="Times New Roman"/>
                <a:cs typeface="Times New Roman"/>
              </a:rPr>
              <a:t>Soft skills</a:t>
            </a:r>
          </a:p>
          <a:p>
            <a:pPr marL="971550" lvl="1" indent="-514350">
              <a:buAutoNum type="arabicPeriod"/>
            </a:pPr>
            <a:r>
              <a:rPr lang="en-US" sz="3200" dirty="0">
                <a:latin typeface="Times New Roman"/>
                <a:cs typeface="Times New Roman"/>
              </a:rPr>
              <a:t>Certification &amp; awards</a:t>
            </a:r>
          </a:p>
          <a:p>
            <a:pPr marL="971550" lvl="1" indent="-514350">
              <a:buAutoNum type="arabicPeriod"/>
            </a:pPr>
            <a:r>
              <a:rPr lang="en-US" sz="3200" dirty="0">
                <a:latin typeface="Times New Roman"/>
                <a:cs typeface="Times New Roman"/>
              </a:rPr>
              <a:t>References</a:t>
            </a:r>
          </a:p>
          <a:p>
            <a:r>
              <a:rPr lang="en-US" sz="3200" dirty="0">
                <a:latin typeface="Times New Roman"/>
                <a:cs typeface="Times New Roman"/>
                <a:hlinkClick r:id="rId2"/>
              </a:rPr>
              <a:t>Linkedin</a:t>
            </a:r>
            <a:endParaRPr lang="en-US"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60025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27A532-C267-4737-BF6C-9AC7F3F44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Interview</a:t>
            </a:r>
            <a:r>
              <a:rPr lang="en-US" dirty="0"/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38B880F-1BA4-442C-AB48-F675A4B53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Times New Roman"/>
                <a:cs typeface="Times New Roman"/>
              </a:rPr>
              <a:t>What we need to prepare for interview</a:t>
            </a:r>
            <a:endParaRPr lang="en-US"/>
          </a:p>
          <a:p>
            <a:pPr marL="971550" lvl="1" indent="-514350">
              <a:buAutoNum type="arabicPeriod"/>
            </a:pPr>
            <a:r>
              <a:rPr lang="en-US" sz="3200" dirty="0">
                <a:latin typeface="Times New Roman"/>
                <a:cs typeface="Times New Roman"/>
              </a:rPr>
              <a:t>English</a:t>
            </a:r>
          </a:p>
          <a:p>
            <a:pPr marL="971550" lvl="1" indent="-514350">
              <a:buAutoNum type="arabicPeriod"/>
            </a:pPr>
            <a:r>
              <a:rPr lang="en-US" sz="3200" dirty="0">
                <a:latin typeface="Times New Roman"/>
                <a:cs typeface="Times New Roman"/>
              </a:rPr>
              <a:t>Research the organization.</a:t>
            </a:r>
          </a:p>
          <a:p>
            <a:pPr marL="971550" lvl="1" indent="-514350">
              <a:buAutoNum type="arabicPeriod"/>
            </a:pPr>
            <a:r>
              <a:rPr lang="en-US" sz="3200" dirty="0">
                <a:latin typeface="Times New Roman"/>
                <a:cs typeface="Times New Roman"/>
              </a:rPr>
              <a:t>Compare your skills and qualifications to the job requirements.</a:t>
            </a:r>
          </a:p>
          <a:p>
            <a:pPr marL="971550" lvl="1" indent="-514350">
              <a:buAutoNum type="arabicPeriod"/>
            </a:pPr>
            <a:r>
              <a:rPr lang="en-US" sz="3200" dirty="0">
                <a:latin typeface="Times New Roman"/>
                <a:cs typeface="Times New Roman"/>
              </a:rPr>
              <a:t>Prepare responses</a:t>
            </a:r>
          </a:p>
          <a:p>
            <a:pPr marL="971550" lvl="1" indent="-514350">
              <a:buAutoNum type="arabicPeriod"/>
            </a:pPr>
            <a:r>
              <a:rPr lang="en-US" sz="3200" dirty="0">
                <a:latin typeface="Times New Roman"/>
                <a:cs typeface="Times New Roman"/>
              </a:rPr>
              <a:t>Plan what to wear.</a:t>
            </a:r>
          </a:p>
          <a:p>
            <a:pPr marL="971550" lvl="1" indent="-514350">
              <a:buAutoNum type="arabicPeriod"/>
            </a:pPr>
            <a:r>
              <a:rPr lang="en-US" sz="3200" dirty="0">
                <a:latin typeface="Times New Roman"/>
                <a:cs typeface="Times New Roman"/>
              </a:rPr>
              <a:t>Plan what to bring</a:t>
            </a:r>
          </a:p>
          <a:p>
            <a:pPr marL="971550" lvl="1" indent="-514350">
              <a:buAutoNum type="arabicPeriod"/>
            </a:pPr>
            <a:r>
              <a:rPr lang="en-US" sz="3200" dirty="0">
                <a:latin typeface="Times New Roman"/>
                <a:cs typeface="Times New Roman"/>
              </a:rPr>
              <a:t>Eyes contact</a:t>
            </a:r>
          </a:p>
          <a:p>
            <a:pPr marL="971550" lvl="1" indent="-514350">
              <a:buAutoNum type="arabicPeriod"/>
            </a:pPr>
            <a:endParaRPr lang="en-US" sz="3200" dirty="0">
              <a:latin typeface="Times New Roman"/>
              <a:cs typeface="Times New Roman"/>
            </a:endParaRPr>
          </a:p>
          <a:p>
            <a:pPr marL="971550" lvl="1" indent="-514350">
              <a:buAutoNum type="arabicPeriod"/>
            </a:pPr>
            <a:endParaRPr lang="en-US"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33017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276D3C-E2D9-4478-9F89-843EE87D1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8D5C5F-9E92-4B23-9875-8B59CA66A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Times New Roman"/>
                <a:cs typeface="Times New Roman"/>
              </a:rPr>
              <a:t>5 ways to make a good impression</a:t>
            </a:r>
            <a:endParaRPr lang="en-US" sz="3200" b="1" dirty="0"/>
          </a:p>
          <a:p>
            <a:pPr lvl="1"/>
            <a:r>
              <a:rPr lang="en-US" sz="3200" dirty="0">
                <a:latin typeface="Times New Roman"/>
                <a:cs typeface="Times New Roman"/>
              </a:rPr>
              <a:t>Positivity </a:t>
            </a:r>
          </a:p>
          <a:p>
            <a:pPr lvl="1"/>
            <a:r>
              <a:rPr lang="en-US" sz="3200" dirty="0">
                <a:latin typeface="Times New Roman"/>
                <a:cs typeface="Times New Roman"/>
              </a:rPr>
              <a:t>Body language</a:t>
            </a:r>
          </a:p>
          <a:p>
            <a:pPr lvl="1"/>
            <a:r>
              <a:rPr lang="en-US" sz="3200" dirty="0">
                <a:latin typeface="Times New Roman"/>
                <a:cs typeface="Times New Roman"/>
              </a:rPr>
              <a:t>Clarity </a:t>
            </a:r>
          </a:p>
          <a:p>
            <a:pPr lvl="1"/>
            <a:r>
              <a:rPr lang="en-US" sz="3200" dirty="0">
                <a:latin typeface="Times New Roman"/>
                <a:cs typeface="Times New Roman"/>
              </a:rPr>
              <a:t>Enthusiasm </a:t>
            </a:r>
          </a:p>
          <a:p>
            <a:pPr lvl="1"/>
            <a:r>
              <a:rPr lang="en-US" sz="3200" dirty="0">
                <a:latin typeface="Times New Roman"/>
                <a:cs typeface="Times New Roman"/>
              </a:rPr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3969509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CBCE0B-DB75-46F3-B172-7E44877AD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DD49DA6-89FF-4F35-98AB-C533D3840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5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5000" dirty="0">
              <a:latin typeface="Times New Roman"/>
              <a:cs typeface="Times New Roman"/>
            </a:endParaRPr>
          </a:p>
          <a:p>
            <a:pPr marL="0" indent="0" algn="ctr">
              <a:buNone/>
            </a:pPr>
            <a:r>
              <a:rPr lang="en-US" sz="5000" b="1" dirty="0">
                <a:latin typeface="Times New Roman"/>
                <a:cs typeface="Times New Roman"/>
              </a:rPr>
              <a:t>Thanks you for listening</a:t>
            </a:r>
            <a:endParaRPr 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2121553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742950" indent="-742950">
              <a:buFont typeface="+mj-lt"/>
              <a:buAutoNum type="arabicParenR"/>
            </a:pPr>
            <a:endParaRPr lang="en-US" sz="4000" b="1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742950" indent="-742950">
              <a:buFont typeface="+mj-lt"/>
              <a:buAutoNum type="arabicParenR"/>
            </a:pPr>
            <a:r>
              <a:rPr lang="en-US" sz="5400" b="1" dirty="0">
                <a:solidFill>
                  <a:schemeClr val="tx1"/>
                </a:solidFill>
                <a:latin typeface="Times New Roman"/>
                <a:cs typeface="Times New Roman"/>
              </a:rPr>
              <a:t>Software Engineer career path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5400" b="1" dirty="0">
                <a:solidFill>
                  <a:schemeClr val="tx1"/>
                </a:solidFill>
                <a:latin typeface="Times New Roman"/>
                <a:cs typeface="Times New Roman"/>
              </a:rPr>
              <a:t>Build your own CV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5400" b="1" dirty="0">
                <a:solidFill>
                  <a:schemeClr val="tx1"/>
                </a:solidFill>
                <a:latin typeface="Times New Roman"/>
                <a:cs typeface="Times New Roman"/>
              </a:rPr>
              <a:t>Interview</a:t>
            </a:r>
            <a:r>
              <a:rPr lang="en-US" sz="5400" b="1" dirty="0">
                <a:latin typeface="Times New Roman"/>
                <a:cs typeface="Times New Roman"/>
              </a:rPr>
              <a:t> </a:t>
            </a:r>
            <a:endParaRPr lang="vi-VN" sz="5400" b="1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09330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DB1866-B6A2-477C-9A76-66580B7B4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317CAE5-A40B-4F7D-B577-EC31E960C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sz="4800" b="1" dirty="0">
              <a:latin typeface="Times New Roman"/>
              <a:cs typeface="Times New Roman"/>
            </a:endParaRPr>
          </a:p>
          <a:p>
            <a:pPr marL="0" indent="0" algn="ctr">
              <a:buNone/>
            </a:pPr>
            <a:endParaRPr lang="en-US" sz="4800" b="1" dirty="0">
              <a:latin typeface="Times New Roman"/>
              <a:cs typeface="Times New Roman"/>
            </a:endParaRPr>
          </a:p>
          <a:p>
            <a:pPr marL="0" indent="0" algn="ctr">
              <a:buNone/>
            </a:pPr>
            <a:r>
              <a:rPr lang="en-US" sz="4800" b="1" dirty="0">
                <a:latin typeface="Times New Roman"/>
                <a:cs typeface="Times New Roman"/>
              </a:rPr>
              <a:t>Do What You Love. Love What You Do</a:t>
            </a:r>
          </a:p>
        </p:txBody>
      </p:sp>
    </p:spTree>
    <p:extLst>
      <p:ext uri="{BB962C8B-B14F-4D97-AF65-F5344CB8AC3E}">
        <p14:creationId xmlns:p14="http://schemas.microsoft.com/office/powerpoint/2010/main" val="1441143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tx1"/>
                </a:solidFill>
                <a:latin typeface="Times New Roman"/>
                <a:cs typeface="Times New Roman"/>
              </a:rPr>
              <a:t>Software Engineer career path</a:t>
            </a: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3200" dirty="0">
                <a:latin typeface="Times New Roman"/>
                <a:cs typeface="Times New Roman"/>
              </a:rPr>
              <a:t>Software engineer is a person who applies the principles of software engineering to the design, development, maintenance, testing, and evaluation of the software that make computers or other devices containing software work.</a:t>
            </a:r>
          </a:p>
          <a:p>
            <a:pPr marL="0" indent="0">
              <a:buNone/>
            </a:pPr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endParaRPr lang="vi-VN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34156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A879DA-3AB2-46BA-9500-985CC44FD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45720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/>
                <a:cs typeface="Times New Roman"/>
              </a:rPr>
              <a:t>13 Types of </a:t>
            </a:r>
            <a:r>
              <a:rPr lang="en-US" sz="4000" b="1">
                <a:latin typeface="Times New Roman"/>
                <a:cs typeface="Times New Roman"/>
              </a:rPr>
              <a:t>Software </a:t>
            </a:r>
            <a:r>
              <a:rPr lang="en-US" sz="4000" b="1" smtClean="0">
                <a:latin typeface="Times New Roman"/>
                <a:cs typeface="Times New Roman"/>
              </a:rPr>
              <a:t>Engineer</a:t>
            </a:r>
            <a:endParaRPr lang="en-US" sz="4000" b="1" dirty="0">
              <a:latin typeface="Times New Roman"/>
              <a:cs typeface="Times New Roman"/>
            </a:endParaRPr>
          </a:p>
          <a:p>
            <a:endParaRPr lang="en-US" sz="4000" b="1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F6B4F48-4CB8-47D0-80EE-8FF9B7F52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9775" y="1895475"/>
            <a:ext cx="3797808" cy="37943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000" dirty="0">
                <a:latin typeface="Times New Roman"/>
                <a:cs typeface="Times New Roman"/>
              </a:rPr>
              <a:t>Front End </a:t>
            </a:r>
          </a:p>
          <a:p>
            <a:r>
              <a:rPr lang="en-US" sz="3000" dirty="0">
                <a:latin typeface="Times New Roman"/>
                <a:cs typeface="Times New Roman"/>
              </a:rPr>
              <a:t>Mobile </a:t>
            </a:r>
          </a:p>
          <a:p>
            <a:r>
              <a:rPr lang="en-US" sz="3000" dirty="0">
                <a:latin typeface="Times New Roman"/>
                <a:cs typeface="Times New Roman"/>
              </a:rPr>
              <a:t>Gaming </a:t>
            </a:r>
          </a:p>
          <a:p>
            <a:r>
              <a:rPr lang="en-US" sz="3000" dirty="0">
                <a:latin typeface="Times New Roman"/>
                <a:cs typeface="Times New Roman"/>
              </a:rPr>
              <a:t>Back-end</a:t>
            </a:r>
          </a:p>
          <a:p>
            <a:r>
              <a:rPr lang="en-US" sz="3000" dirty="0">
                <a:latin typeface="Times New Roman"/>
                <a:cs typeface="Times New Roman"/>
              </a:rPr>
              <a:t>Application</a:t>
            </a:r>
          </a:p>
          <a:p>
            <a:r>
              <a:rPr lang="en-US" sz="3000" dirty="0">
                <a:latin typeface="Times New Roman"/>
                <a:cs typeface="Times New Roman"/>
              </a:rPr>
              <a:t>Data Science</a:t>
            </a:r>
          </a:p>
          <a:p>
            <a:endParaRPr lang="en-US" sz="3000" dirty="0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F828B1F-270E-407B-B696-6763901DE7FB}"/>
              </a:ext>
            </a:extLst>
          </p:cNvPr>
          <p:cNvSpPr txBox="1"/>
          <p:nvPr/>
        </p:nvSpPr>
        <p:spPr>
          <a:xfrm>
            <a:off x="6657975" y="1809750"/>
            <a:ext cx="6096000" cy="33239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3000" dirty="0">
                <a:latin typeface="Times New Roman"/>
                <a:cs typeface="Arial"/>
              </a:rPr>
              <a:t> QA / QC</a:t>
            </a:r>
            <a:endParaRPr lang="en-US" sz="3000" dirty="0">
              <a:latin typeface="Times New Roman"/>
              <a:cs typeface="Times New Roman"/>
            </a:endParaRPr>
          </a:p>
          <a:p>
            <a:pPr>
              <a:buChar char="•"/>
            </a:pPr>
            <a:r>
              <a:rPr lang="en-US" sz="3000" dirty="0">
                <a:latin typeface="Times New Roman"/>
                <a:cs typeface="Arial"/>
              </a:rPr>
              <a:t> Algorithms ​</a:t>
            </a:r>
            <a:endParaRPr lang="en-US" sz="3000" dirty="0">
              <a:latin typeface="Times New Roman"/>
              <a:cs typeface="Times New Roman"/>
            </a:endParaRPr>
          </a:p>
          <a:p>
            <a:pPr>
              <a:buChar char="•"/>
            </a:pPr>
            <a:r>
              <a:rPr lang="en-US" sz="3000" dirty="0">
                <a:latin typeface="Times New Roman"/>
                <a:cs typeface="Arial"/>
              </a:rPr>
              <a:t> Embedded​</a:t>
            </a:r>
            <a:endParaRPr lang="en-US" sz="3000" dirty="0">
              <a:latin typeface="Times New Roman"/>
              <a:cs typeface="Times New Roman"/>
            </a:endParaRPr>
          </a:p>
          <a:p>
            <a:pPr>
              <a:buChar char="•"/>
            </a:pPr>
            <a:r>
              <a:rPr lang="en-US" sz="3000" dirty="0">
                <a:latin typeface="Times New Roman"/>
                <a:cs typeface="Arial"/>
              </a:rPr>
              <a:t> OS​</a:t>
            </a:r>
            <a:endParaRPr lang="en-US" sz="3000" dirty="0">
              <a:latin typeface="Times New Roman"/>
              <a:cs typeface="Times New Roman"/>
            </a:endParaRPr>
          </a:p>
          <a:p>
            <a:pPr>
              <a:buChar char="•"/>
            </a:pPr>
            <a:r>
              <a:rPr lang="en-US" sz="3000" dirty="0">
                <a:latin typeface="Times New Roman"/>
                <a:cs typeface="Arial"/>
              </a:rPr>
              <a:t> DEV-OPS ​</a:t>
            </a:r>
            <a:endParaRPr lang="en-US" sz="3000" dirty="0">
              <a:latin typeface="Times New Roman"/>
              <a:cs typeface="Times New Roman"/>
            </a:endParaRPr>
          </a:p>
          <a:p>
            <a:pPr>
              <a:buChar char="•"/>
            </a:pPr>
            <a:r>
              <a:rPr lang="en-US" sz="3000" dirty="0">
                <a:latin typeface="Times New Roman"/>
                <a:cs typeface="Arial"/>
              </a:rPr>
              <a:t> Full Stack​</a:t>
            </a:r>
            <a:endParaRPr lang="en-US" sz="3000" dirty="0">
              <a:latin typeface="Times New Roman"/>
              <a:cs typeface="Times New Roman"/>
            </a:endParaRPr>
          </a:p>
          <a:p>
            <a:pPr>
              <a:buChar char="•"/>
            </a:pPr>
            <a:r>
              <a:rPr lang="en-US" sz="3000" dirty="0">
                <a:latin typeface="Times New Roman"/>
                <a:cs typeface="Arial"/>
              </a:rPr>
              <a:t> Language – Compiler</a:t>
            </a:r>
            <a:endParaRPr lang="en-US" sz="3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49907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Developer Career</a:t>
            </a:r>
            <a:endParaRPr lang="vi-VN" b="1" dirty="0">
              <a:latin typeface="Times New Roman"/>
              <a:cs typeface="Times New Roman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45" y="1511726"/>
            <a:ext cx="11218460" cy="4351338"/>
          </a:xfrm>
        </p:spPr>
      </p:pic>
    </p:spTree>
    <p:extLst>
      <p:ext uri="{BB962C8B-B14F-4D97-AF65-F5344CB8AC3E}">
        <p14:creationId xmlns:p14="http://schemas.microsoft.com/office/powerpoint/2010/main" val="2696822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Tester Career</a:t>
            </a:r>
            <a:endParaRPr lang="vi-VN" b="1">
              <a:latin typeface="Times New Roman"/>
              <a:cs typeface="Times New Roman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45" y="2458437"/>
            <a:ext cx="11054686" cy="3085714"/>
          </a:xfrm>
        </p:spPr>
      </p:pic>
    </p:spTree>
    <p:extLst>
      <p:ext uri="{BB962C8B-B14F-4D97-AF65-F5344CB8AC3E}">
        <p14:creationId xmlns:p14="http://schemas.microsoft.com/office/powerpoint/2010/main" val="1734134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314" y="370813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Software Engineer Skillset</a:t>
            </a:r>
            <a:endParaRPr lang="vi-VN" b="1" dirty="0">
              <a:latin typeface="Times New Roman"/>
              <a:cs typeface="Times New Roman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6" y="1573547"/>
            <a:ext cx="11905396" cy="5161624"/>
          </a:xfrm>
        </p:spPr>
      </p:pic>
    </p:spTree>
    <p:extLst>
      <p:ext uri="{BB962C8B-B14F-4D97-AF65-F5344CB8AC3E}">
        <p14:creationId xmlns:p14="http://schemas.microsoft.com/office/powerpoint/2010/main" val="3927854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A9B1F8-7444-499B-9E96-D2DBDC413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565" y="-3905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j-ea"/>
                <a:cs typeface="+mj-ea"/>
              </a:rPr>
              <a:t/>
            </a:r>
            <a:br>
              <a:rPr lang="en-US" dirty="0">
                <a:latin typeface="+mj-ea"/>
                <a:cs typeface="+mj-ea"/>
              </a:rPr>
            </a:br>
            <a:r>
              <a:rPr lang="en-US" dirty="0">
                <a:latin typeface="+mj-ea"/>
                <a:cs typeface="+mj-ea"/>
              </a:rPr>
              <a:t/>
            </a:r>
            <a:br>
              <a:rPr lang="en-US" dirty="0">
                <a:latin typeface="+mj-ea"/>
                <a:cs typeface="+mj-ea"/>
              </a:rPr>
            </a:br>
            <a:r>
              <a:rPr lang="en-US" dirty="0">
                <a:latin typeface="+mj-ea"/>
                <a:cs typeface="+mj-ea"/>
              </a:rPr>
              <a:t/>
            </a:r>
            <a:br>
              <a:rPr lang="en-US" dirty="0">
                <a:latin typeface="+mj-ea"/>
                <a:cs typeface="+mj-ea"/>
              </a:rPr>
            </a:br>
            <a:r>
              <a:rPr lang="en-US" b="1" dirty="0">
                <a:latin typeface="Times New Roman"/>
                <a:cs typeface="Times New Roman"/>
              </a:rPr>
              <a:t>Build your own Resume</a:t>
            </a:r>
          </a:p>
          <a:p>
            <a:endParaRPr lang="en-US" b="1" dirty="0">
              <a:latin typeface="Times New Roman"/>
              <a:cs typeface="Times New Roman"/>
            </a:endParaRPr>
          </a:p>
          <a:p>
            <a:endParaRPr lang="en-US" b="1" dirty="0">
              <a:latin typeface="Times New Roman"/>
              <a:cs typeface="Times New Roman"/>
            </a:endParaRPr>
          </a:p>
        </p:txBody>
      </p:sp>
      <p:pic>
        <p:nvPicPr>
          <p:cNvPr id="4" name="Picture 4" descr="A picture containing screenshot&#10;&#10;Description generated with high confidence">
            <a:extLst>
              <a:ext uri="{FF2B5EF4-FFF2-40B4-BE49-F238E27FC236}">
                <a16:creationId xmlns="" xmlns:a16="http://schemas.microsoft.com/office/drawing/2014/main" id="{84F7823B-144D-4189-8A77-65CC67C7E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9463" y="1162050"/>
            <a:ext cx="10669587" cy="535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789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98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     Software Engineer  Getting Start</vt:lpstr>
      <vt:lpstr>PowerPoint Presentation</vt:lpstr>
      <vt:lpstr>PowerPoint Presentation</vt:lpstr>
      <vt:lpstr>PowerPoint Presentation</vt:lpstr>
      <vt:lpstr>13 Types of Software Engineer </vt:lpstr>
      <vt:lpstr>Developer Career</vt:lpstr>
      <vt:lpstr>Tester Career</vt:lpstr>
      <vt:lpstr>Software Engineer Skillset</vt:lpstr>
      <vt:lpstr>   Build your own Resume  </vt:lpstr>
      <vt:lpstr>   Build your own Resume  </vt:lpstr>
      <vt:lpstr>Interview 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 &amp;  what is take to become one</dc:title>
  <dc:creator>ngohungphuc</dc:creator>
  <cp:lastModifiedBy>ngohungphuc</cp:lastModifiedBy>
  <cp:revision>23</cp:revision>
  <dcterms:created xsi:type="dcterms:W3CDTF">2018-01-13T14:46:54Z</dcterms:created>
  <dcterms:modified xsi:type="dcterms:W3CDTF">2018-03-10T11:44:21Z</dcterms:modified>
</cp:coreProperties>
</file>