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D6864-BB37-41A0-8C8D-E8C9E6E86ABA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105F-8EFD-4E60-AE93-D514F46F1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105F-8EFD-4E60-AE93-D514F46F1A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6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79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8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12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76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1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9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7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1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3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4051DA-BB6C-4F90-AE63-86FA0FBECCA9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612811B-136D-41B7-8C2A-4D7A91A21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0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1DD5-CABD-4CE3-BAAC-EDF760700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Progressive web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76DF-C18E-4D54-8352-938FA317F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26DE-43AE-4074-8247-C32968E8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FC0C-076C-491D-8372-24DDAECA5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What are Progressive Web App, Benefit of PWA.</a:t>
            </a:r>
          </a:p>
          <a:p>
            <a:r>
              <a:rPr lang="en-US" dirty="0">
                <a:solidFill>
                  <a:schemeClr val="tx1"/>
                </a:solidFill>
              </a:rPr>
              <a:t>Service Worker</a:t>
            </a:r>
          </a:p>
          <a:p>
            <a:r>
              <a:rPr lang="en-US" dirty="0">
                <a:solidFill>
                  <a:schemeClr val="tx1"/>
                </a:solidFill>
              </a:rPr>
              <a:t>Application Shell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Caching </a:t>
            </a:r>
            <a:r>
              <a:rPr lang="en-US" dirty="0" err="1">
                <a:solidFill>
                  <a:schemeClr val="tx1"/>
                </a:solidFill>
              </a:rPr>
              <a:t>statergy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Fetch API</a:t>
            </a:r>
          </a:p>
          <a:p>
            <a:r>
              <a:rPr lang="en-US" dirty="0">
                <a:solidFill>
                  <a:schemeClr val="tx1"/>
                </a:solidFill>
              </a:rPr>
              <a:t>Web App Manifest</a:t>
            </a:r>
          </a:p>
          <a:p>
            <a:r>
              <a:rPr lang="en-US" dirty="0">
                <a:solidFill>
                  <a:schemeClr val="tx1"/>
                </a:solidFill>
              </a:rPr>
              <a:t>Push Notification</a:t>
            </a:r>
          </a:p>
          <a:p>
            <a:r>
              <a:rPr lang="en-US" dirty="0">
                <a:solidFill>
                  <a:schemeClr val="tx1"/>
                </a:solidFill>
              </a:rPr>
              <a:t>Offline Browsing</a:t>
            </a:r>
          </a:p>
          <a:p>
            <a:r>
              <a:rPr lang="en-US" dirty="0" err="1">
                <a:solidFill>
                  <a:schemeClr val="tx1"/>
                </a:solidFill>
              </a:rPr>
              <a:t>BackgroundSync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1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E3C-7724-4C66-AFF5-DEE7E703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Progressive Web App</a:t>
            </a:r>
            <a:br>
              <a:rPr lang="en-US" dirty="0"/>
            </a:br>
            <a:r>
              <a:rPr lang="en-US" dirty="0"/>
              <a:t>Benefit of PWA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5F13-5C9B-49D4-8F3B-059D4CBD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Progressive web app basically web app but use modern web capabilities to deliver an app-like experience to users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Main benefit of PWA:</a:t>
            </a:r>
          </a:p>
          <a:p>
            <a:r>
              <a:rPr lang="en-US" dirty="0">
                <a:solidFill>
                  <a:schemeClr val="tx1"/>
                </a:solidFill>
              </a:rPr>
              <a:t>Offline Mode</a:t>
            </a:r>
          </a:p>
          <a:p>
            <a:r>
              <a:rPr lang="en-US" dirty="0">
                <a:solidFill>
                  <a:schemeClr val="tx1"/>
                </a:solidFill>
              </a:rPr>
              <a:t>App-like</a:t>
            </a:r>
          </a:p>
          <a:p>
            <a:r>
              <a:rPr lang="en-US" dirty="0">
                <a:solidFill>
                  <a:schemeClr val="tx1"/>
                </a:solidFill>
              </a:rPr>
              <a:t>Improved performance</a:t>
            </a:r>
          </a:p>
          <a:p>
            <a:r>
              <a:rPr lang="en-US" dirty="0">
                <a:solidFill>
                  <a:schemeClr val="tx1"/>
                </a:solidFill>
              </a:rPr>
              <a:t>Zero install</a:t>
            </a:r>
          </a:p>
          <a:p>
            <a:r>
              <a:rPr lang="en-US" dirty="0">
                <a:solidFill>
                  <a:schemeClr val="tx1"/>
                </a:solidFill>
              </a:rPr>
              <a:t>Use specific mobile feature (push notification)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6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776FB-59EC-4639-A7DF-71C67569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to build </a:t>
            </a:r>
            <a:r>
              <a:rPr lang="en-US" dirty="0" err="1"/>
              <a:t>pwa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6E83-715A-4753-898C-0F8BC460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Ionic </a:t>
            </a:r>
          </a:p>
          <a:p>
            <a:r>
              <a:rPr lang="en-US" dirty="0">
                <a:solidFill>
                  <a:schemeClr val="tx1"/>
                </a:solidFill>
              </a:rPr>
              <a:t>React Native</a:t>
            </a:r>
          </a:p>
          <a:p>
            <a:r>
              <a:rPr lang="en-US" dirty="0">
                <a:solidFill>
                  <a:schemeClr val="tx1"/>
                </a:solidFill>
              </a:rPr>
              <a:t>AMP (Accelerated Mobile Pages)</a:t>
            </a:r>
          </a:p>
          <a:p>
            <a:r>
              <a:rPr lang="en-US" dirty="0">
                <a:solidFill>
                  <a:schemeClr val="tx1"/>
                </a:solidFill>
              </a:rPr>
              <a:t>Polymer</a:t>
            </a:r>
          </a:p>
          <a:p>
            <a:r>
              <a:rPr lang="en-US">
                <a:solidFill>
                  <a:schemeClr val="tx1"/>
                </a:solidFill>
              </a:rPr>
              <a:t>Meteor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563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</TotalTime>
  <Words>83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Slice</vt:lpstr>
      <vt:lpstr>Progressive web app</vt:lpstr>
      <vt:lpstr>Agenda</vt:lpstr>
      <vt:lpstr>What are Progressive Web App Benefit of PWA </vt:lpstr>
      <vt:lpstr>Tool to build pwa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Progressive web app</dc:title>
  <dc:creator>Phuc Ngo</dc:creator>
  <cp:lastModifiedBy>Phuc Ngo</cp:lastModifiedBy>
  <cp:revision>7</cp:revision>
  <dcterms:created xsi:type="dcterms:W3CDTF">2018-11-05T04:37:29Z</dcterms:created>
  <dcterms:modified xsi:type="dcterms:W3CDTF">2018-11-05T07:14:22Z</dcterms:modified>
</cp:coreProperties>
</file>