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next.</a:t>
            </a:r>
          </a:p>
          <a:p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</TotalTime>
  <Words>197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22</cp:revision>
  <dcterms:created xsi:type="dcterms:W3CDTF">2019-04-12T14:47:37Z</dcterms:created>
  <dcterms:modified xsi:type="dcterms:W3CDTF">2019-04-12T15:39:53Z</dcterms:modified>
</cp:coreProperties>
</file>