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86" r:id="rId8"/>
    <p:sldId id="287" r:id="rId9"/>
    <p:sldId id="261" r:id="rId10"/>
    <p:sldId id="288" r:id="rId11"/>
    <p:sldId id="289" r:id="rId12"/>
    <p:sldId id="290" r:id="rId13"/>
    <p:sldId id="291" r:id="rId14"/>
    <p:sldId id="292" r:id="rId15"/>
    <p:sldId id="295" r:id="rId16"/>
    <p:sldId id="293" r:id="rId17"/>
    <p:sldId id="294" r:id="rId18"/>
    <p:sldId id="296" r:id="rId19"/>
    <p:sldId id="29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654" y="1160207"/>
            <a:ext cx="8683261" cy="3047999"/>
          </a:xfrm>
        </p:spPr>
        <p:txBody>
          <a:bodyPr/>
          <a:lstStyle/>
          <a:p>
            <a:r>
              <a:rPr lang="en-US" sz="7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Automation test with </a:t>
            </a:r>
            <a:r>
              <a:rPr lang="en-US" sz="7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endParaRPr lang="en-US" sz="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637" y="4208206"/>
            <a:ext cx="7077456" cy="15569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098550"/>
            <a:ext cx="88868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Terms used in Gherkin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 of the feature will be written.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you to add some context to the scenario. It can contain some steps of the scenario, but the only difference is that it should be run before each scenario.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feature file may have multiple scenarios, and each scenario starts with Scenario: followed by scenario name.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keyword is to put the system in a familiar state before the user starts interacting with the system.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step is to define action performed by the user.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'then' keyword is to see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 the action in when step. 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&amp; But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6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54601"/>
            <a:ext cx="11214100" cy="9787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Disadvantages of Gherkin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848498"/>
            <a:ext cx="6718300" cy="4870132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Gherkin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simple enough for non-programmers to understand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can use it as a very solid base to start their tests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User Stories easier to digest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Gherkin script can easily understand by business executives and developers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the business requirements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proportion of the functional specifications is written as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writing tests cases are easier to reuse code in other tests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high level of business engagement and collaborations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work well in all scenarios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Poorly written tests can easily increase test-maintenance cost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25385"/>
            <a:ext cx="7490408" cy="50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09817"/>
            <a:ext cx="7612105" cy="4408812"/>
          </a:xfrm>
        </p:spPr>
        <p:txBody>
          <a:bodyPr/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design pattern which has become popular in test automation for enhancing test maintenance and reducing code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duplication</a:t>
            </a:r>
          </a:p>
          <a:p>
            <a:r>
              <a:rPr lang="nl-NL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writing code inside test class to interact with Browser we write code in Page class. Page class handle web interaction logic and how to interact with the web elements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keep our tests and element locators separately, this will keep code clean and easy to understand and maintain.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Object approach makes test automation framework programmer friendly, more durable and comprehensive.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become short and optimized as we are able to reuse page object methods in the 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classes.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 in UI can easily be implemented, updated and maintained into the Page Objects and Classes.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210963"/>
            <a:ext cx="6718300" cy="4507666"/>
          </a:xfrm>
        </p:spPr>
        <p:txBody>
          <a:bodyPr/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may be using different kind of elements to display some kind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like text box, button, dropdown list, hyper link, checkbox, radio button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 of locators: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Text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Link Text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Name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SpecFlow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File?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file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entry point to the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test. This is a file where you will describe your tests in Descriptive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essential part of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 serves as an automation test script as well as live documents. A feature file can contain a scenario or can contain many scenarios in a single feature file but it usually contains a list of scenarios.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5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30" y="164756"/>
            <a:ext cx="8135535" cy="641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268236"/>
            <a:ext cx="10874477" cy="6046839"/>
          </a:xfrm>
        </p:spPr>
        <p:txBody>
          <a:bodyPr>
            <a:noAutofit/>
          </a:bodyPr>
          <a:lstStyle/>
          <a:p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What 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TDD &amp; BDD</a:t>
            </a:r>
            <a:b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Selenium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Web Driver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Setup 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What 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Gherkin, Gherkin syntax, Advantage and </a:t>
            </a: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b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Terms 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Gherkin</a:t>
            </a:r>
            <a:b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Page </a:t>
            </a: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Model</a:t>
            </a:r>
            <a:b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Web elements</a:t>
            </a:r>
            <a:b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Feature in </a:t>
            </a:r>
            <a:r>
              <a:rPr lang="en-US" sz="3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Demo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974570" cy="4093243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define, manage and automatically execute human-readable acceptance tests in .NET projects. Writing easily understandable tests is a cornerstone of the BDD paradigm and also helps build up a living documentation of your system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popular testing frameworks: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MSTest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and 3) and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&amp; BDD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190625"/>
            <a:ext cx="111379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" y="1625385"/>
            <a:ext cx="9449144" cy="46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TDD &amp; BDD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TDD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BDD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TDD is an innovative software development approach where tests are written, before writing the bare minimum of code required for the test to be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fulfilled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unit testing and tend to be use by Developer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focus on requirements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more user-focused and based on the system’s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tend to be use by 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Developer, Tester, Customer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 align with business outcomes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Selenium? Selenium Web Driver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is an open source tool which is used for automating the tests carried out on web browsers (Web applications are tested using any web browser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 automation framework that allows you to execute your tests against different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using different programming languages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Driver support FireFox, IE, Chrome, Opera, Safari, etc...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&amp; Requirement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 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sdk 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 web driver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7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Gherkin, Gherkin syntax, Advantage and Disadvantages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Gherkin is the format for cucumber specifications. It is a domain specific language which helps you to describe business behavior without the need to go into detail of implementation. This text acts as documentation and skeleton of your automated tests.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3500694"/>
            <a:ext cx="10668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431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Web Automation test with Specflow</vt:lpstr>
      <vt:lpstr> * What is specflow  * TDD &amp; BDD  * Selenium  * Web Driver  * Setup &amp; Requirement  * What is Gherkin, Gherkin syntax, Advantage and Disadvantages  * Terms used in Gherkin  * Page Object Model  * Web elements  * Feature in specflow  * Demo </vt:lpstr>
      <vt:lpstr>What is Specflow</vt:lpstr>
      <vt:lpstr>TDD &amp; BDD</vt:lpstr>
      <vt:lpstr>TDD</vt:lpstr>
      <vt:lpstr>TDD &amp; BDD</vt:lpstr>
      <vt:lpstr>What Is Selenium? Selenium Web Driver</vt:lpstr>
      <vt:lpstr>Setup &amp; Requirement</vt:lpstr>
      <vt:lpstr>What is Gherkin, Gherkin syntax, Advantage and Disadvantages </vt:lpstr>
      <vt:lpstr>PowerPoint Presentation</vt:lpstr>
      <vt:lpstr>Important Terms used in Gherkin</vt:lpstr>
      <vt:lpstr>Advantage and Disadvantages of Gherkin </vt:lpstr>
      <vt:lpstr>Page Object Model</vt:lpstr>
      <vt:lpstr>Page Object Model</vt:lpstr>
      <vt:lpstr>Web elements</vt:lpstr>
      <vt:lpstr>What is SpecFlow Feature File?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2019-06-02T10:21:39Z</dcterms:created>
  <dcterms:modified xsi:type="dcterms:W3CDTF">2019-06-02T12:09:49Z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