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1/16/2019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 xmlns:a16="http://schemas.microsoft.com/office/drawing/2014/main"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 xmlns:a16="http://schemas.microsoft.com/office/drawing/2014/main"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 xmlns:a16="http://schemas.microsoft.com/office/drawing/2014/main" id="{48F2C5EF-27DF-4405-B689-B76C63BA4D19}"/>
              </a:ext>
            </a:extLst>
          </p:cNvPr>
          <p:cNvSpPr>
            <a:spLocks noGrp="1"/>
          </p:cNvSpPr>
          <p:nvPr>
            <p:ph idx="1"/>
          </p:nvPr>
        </p:nvSpPr>
        <p:spPr>
          <a:xfrm>
            <a:off x="684212" y="-32018"/>
            <a:ext cx="8534400" cy="3615267"/>
          </a:xfrm>
        </p:spPr>
        <p:txBody>
          <a:bodyPr/>
          <a:lstStyle/>
          <a:p>
            <a:r>
              <a:rPr lang="en-US" dirty="0">
                <a:solidFill>
                  <a:schemeClr val="tx1"/>
                </a:solidFill>
              </a:rPr>
              <a:t>A </a:t>
            </a:r>
            <a:r>
              <a:rPr lang="en-US" i="1" dirty="0">
                <a:solidFill>
                  <a:schemeClr val="tx1"/>
                </a:solidFill>
              </a:rPr>
              <a:t>web app manifest </a:t>
            </a:r>
            <a:r>
              <a:rPr lang="en-US" dirty="0">
                <a:solidFill>
                  <a:schemeClr val="tx1"/>
                </a:solidFill>
              </a:rPr>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 xmlns:a16="http://schemas.microsoft.com/office/drawing/2014/main"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Browsing </a:t>
            </a:r>
            <a:r>
              <a:rPr lang="en-US" dirty="0" err="1"/>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927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685800"/>
            <a:ext cx="9397337" cy="3985262"/>
          </a:xfrm>
        </p:spPr>
      </p:pic>
    </p:spTree>
    <p:extLst>
      <p:ext uri="{BB962C8B-B14F-4D97-AF65-F5344CB8AC3E}">
        <p14:creationId xmlns:p14="http://schemas.microsoft.com/office/powerpoint/2010/main" val="3925466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417A89-8E44-44F6-B308-9426FD4B50F0}"/>
              </a:ext>
            </a:extLst>
          </p:cNvPr>
          <p:cNvSpPr>
            <a:spLocks noGrp="1"/>
          </p:cNvSpPr>
          <p:nvPr>
            <p:ph type="title"/>
          </p:nvPr>
        </p:nvSpPr>
        <p:spPr>
          <a:xfrm>
            <a:off x="279098" y="5350933"/>
            <a:ext cx="8534400" cy="1507067"/>
          </a:xfrm>
        </p:spPr>
        <p:txBody>
          <a:bodyPr/>
          <a:lstStyle/>
          <a:p>
            <a:r>
              <a:rPr lang="en-US" dirty="0"/>
              <a:t>Push notification</a:t>
            </a:r>
          </a:p>
        </p:txBody>
      </p:sp>
      <p:sp>
        <p:nvSpPr>
          <p:cNvPr id="3" name="Content Placeholder 2">
            <a:extLst>
              <a:ext uri="{FF2B5EF4-FFF2-40B4-BE49-F238E27FC236}">
                <a16:creationId xmlns="" xmlns:a16="http://schemas.microsoft.com/office/drawing/2014/main" id="{351E42AA-F625-464F-91D8-85ACA3C07519}"/>
              </a:ext>
            </a:extLst>
          </p:cNvPr>
          <p:cNvSpPr>
            <a:spLocks noGrp="1"/>
          </p:cNvSpPr>
          <p:nvPr>
            <p:ph idx="1"/>
          </p:nvPr>
        </p:nvSpPr>
        <p:spPr>
          <a:xfrm>
            <a:off x="684212" y="685800"/>
            <a:ext cx="10427484" cy="4789025"/>
          </a:xfrm>
        </p:spPr>
        <p:txBody>
          <a:bodyPr>
            <a:noAutofit/>
          </a:bodyPr>
          <a:lstStyle/>
          <a:p>
            <a:pPr marL="0" indent="0">
              <a:buNone/>
            </a:pPr>
            <a:r>
              <a:rPr lang="en-US" dirty="0">
                <a:solidFill>
                  <a:schemeClr val="tx1"/>
                </a:solidFill>
              </a:rPr>
              <a:t/>
            </a:r>
            <a:br>
              <a:rPr lang="en-US" dirty="0">
                <a:solidFill>
                  <a:schemeClr val="tx1"/>
                </a:solidFill>
              </a:rPr>
            </a:br>
            <a:endParaRPr lang="en-US" dirty="0">
              <a:solidFill>
                <a:schemeClr val="tx1"/>
              </a:solidFill>
            </a:endParaRPr>
          </a:p>
        </p:txBody>
      </p:sp>
      <p:sp>
        <p:nvSpPr>
          <p:cNvPr id="6" name="Rectangle 5"/>
          <p:cNvSpPr/>
          <p:nvPr/>
        </p:nvSpPr>
        <p:spPr>
          <a:xfrm>
            <a:off x="788383" y="960700"/>
            <a:ext cx="9617257" cy="3970318"/>
          </a:xfrm>
          <a:prstGeom prst="rect">
            <a:avLst/>
          </a:prstGeom>
        </p:spPr>
        <p:txBody>
          <a:bodyPr wrap="square">
            <a:spAutoFit/>
          </a:bodyPr>
          <a:lstStyle/>
          <a:p>
            <a:r>
              <a:rPr lang="en-US" smtClean="0"/>
              <a:t>* VAPID </a:t>
            </a:r>
            <a:r>
              <a:rPr lang="en-US" dirty="0"/>
              <a:t>protocol: is short for Voluntary Application Server Identification. It’s a specification that defines a handshake between your app server and the push service and allows the push service to confirm which site is sending messages.</a:t>
            </a:r>
          </a:p>
          <a:p>
            <a:r>
              <a:rPr lang="en-US" dirty="0"/>
              <a:t>Push Notification Implementation step</a:t>
            </a:r>
            <a:r>
              <a:rPr lang="en-US" dirty="0" smtClean="0"/>
              <a:t>:</a:t>
            </a:r>
          </a:p>
          <a:p>
            <a:endParaRPr lang="en-US" dirty="0"/>
          </a:p>
          <a:p>
            <a:pPr marL="457200" indent="-457200">
              <a:buFont typeface="+mj-lt"/>
              <a:buAutoNum type="arabicPeriod"/>
            </a:pPr>
            <a:r>
              <a:rPr lang="en-US" dirty="0"/>
              <a:t>Adding the client side logic to subscribe a user to push (i.e. the JavaScript and UI in your web app that registers a user to push messages).</a:t>
            </a:r>
          </a:p>
          <a:p>
            <a:pPr marL="457200" indent="-457200">
              <a:buFont typeface="+mj-lt"/>
              <a:buAutoNum type="arabicPeriod"/>
            </a:pPr>
            <a:r>
              <a:rPr lang="en-US" dirty="0"/>
              <a:t>The API call from your back-end / application that triggers a push message to a user's device.</a:t>
            </a:r>
          </a:p>
          <a:p>
            <a:pPr marL="457200" indent="-457200">
              <a:buFont typeface="+mj-lt"/>
              <a:buAutoNum type="arabicPeriod"/>
            </a:pPr>
            <a:r>
              <a:rPr lang="en-US" dirty="0"/>
              <a:t>The service worker JavaScript file that will receive a "push event" when the push arrives on the device. It's in this JavaScript that you'll be able to show a notification</a:t>
            </a:r>
            <a:r>
              <a:rPr lang="en-US" dirty="0" smtClean="0"/>
              <a:t>.</a:t>
            </a:r>
          </a:p>
          <a:p>
            <a:pPr marL="457200" indent="-457200">
              <a:buFont typeface="+mj-lt"/>
              <a:buAutoNum type="arabicPeriod"/>
            </a:pPr>
            <a:endParaRPr lang="en-US" dirty="0"/>
          </a:p>
          <a:p>
            <a:r>
              <a:rPr lang="en-US" dirty="0" smtClean="0"/>
              <a:t>* Demo</a:t>
            </a:r>
            <a:endParaRPr lang="en-US" dirty="0"/>
          </a:p>
        </p:txBody>
      </p:sp>
    </p:spTree>
    <p:extLst>
      <p:ext uri="{BB962C8B-B14F-4D97-AF65-F5344CB8AC3E}">
        <p14:creationId xmlns:p14="http://schemas.microsoft.com/office/powerpoint/2010/main" val="3636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 xmlns:a16="http://schemas.microsoft.com/office/drawing/2014/main"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a:solidFill>
                  <a:schemeClr val="tx1"/>
                </a:solidFill>
              </a:rPr>
              <a:t>Service Worker, Scope, Service Worker Lifecycle</a:t>
            </a:r>
          </a:p>
          <a:p>
            <a:r>
              <a:rPr lang="en-US" dirty="0">
                <a:solidFill>
                  <a:schemeClr val="tx1"/>
                </a:solidFill>
              </a:rPr>
              <a:t>Events(Caching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Offline Browsing</a:t>
            </a:r>
          </a:p>
          <a:p>
            <a:r>
              <a:rPr lang="en-US" dirty="0">
                <a:solidFill>
                  <a:schemeClr val="tx1"/>
                </a:solidFill>
              </a:rPr>
              <a:t>Push Notification</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 xmlns:a16="http://schemas.microsoft.com/office/drawing/2014/main"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 xmlns:a16="http://schemas.microsoft.com/office/drawing/2014/main"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 xmlns:a16="http://schemas.microsoft.com/office/drawing/2014/main"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 xmlns:a16="http://schemas.microsoft.com/office/drawing/2014/main"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 xmlns:a16="http://schemas.microsoft.com/office/drawing/2014/main"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Events</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a:solidFill>
                <a:schemeClr val="tx1"/>
              </a:solidFill>
            </a:endParaRPr>
          </a:p>
          <a:p>
            <a:r>
              <a:rPr lang="en-US" dirty="0">
                <a:solidFill>
                  <a:schemeClr val="tx1"/>
                </a:solidFill>
              </a:rPr>
              <a:t>On Install: After registered and downloaded, </a:t>
            </a:r>
            <a:r>
              <a:rPr lang="en-US" dirty="0" err="1">
                <a:solidFill>
                  <a:schemeClr val="tx1"/>
                </a:solidFill>
              </a:rPr>
              <a:t>sw</a:t>
            </a:r>
            <a:r>
              <a:rPr lang="en-US" dirty="0">
                <a:solidFill>
                  <a:schemeClr val="tx1"/>
                </a:solidFill>
              </a:rPr>
              <a:t> get installed in the background. Suitable for static assets like </a:t>
            </a:r>
            <a:r>
              <a:rPr lang="en-US" dirty="0" err="1">
                <a:solidFill>
                  <a:schemeClr val="tx1"/>
                </a:solidFill>
              </a:rPr>
              <a:t>js,css,img</a:t>
            </a:r>
            <a:endParaRPr lang="en-US" dirty="0">
              <a:solidFill>
                <a:schemeClr val="tx1"/>
              </a:solidFill>
            </a:endParaRPr>
          </a:p>
          <a:p>
            <a:r>
              <a:rPr lang="en-US" dirty="0">
                <a:solidFill>
                  <a:schemeClr val="tx1"/>
                </a:solidFill>
              </a:rPr>
              <a:t>On activate: After install stage is finished. SW now in control of things within its scope. Suitable for clean up old cache and update new version.</a:t>
            </a:r>
          </a:p>
          <a:p>
            <a:r>
              <a:rPr lang="en-US" dirty="0">
                <a:solidFill>
                  <a:schemeClr val="tx1"/>
                </a:solidFill>
              </a:rPr>
              <a:t>On network response (Fetch): When browser download data. Suitable for caching web request, response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 xmlns:a16="http://schemas.microsoft.com/office/drawing/2014/main"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1008</TotalTime>
  <Words>483</Words>
  <Application>Microsoft Office PowerPoint</Application>
  <PresentationFormat>Widescreen</PresentationFormat>
  <Paragraphs>66</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Service worker</vt:lpstr>
      <vt:lpstr>Service worker lifecycle</vt:lpstr>
      <vt:lpstr>Events </vt:lpstr>
      <vt:lpstr>PowerPoint Presentation</vt:lpstr>
      <vt:lpstr>Fetch API</vt:lpstr>
      <vt:lpstr>Web App Manifest </vt:lpstr>
      <vt:lpstr>Offline Browsing DEMo</vt:lpstr>
      <vt:lpstr>PUSH NOTIFICATION</vt:lpstr>
      <vt:lpstr>Push notification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65</cp:revision>
  <dcterms:created xsi:type="dcterms:W3CDTF">2018-11-05T04:37:29Z</dcterms:created>
  <dcterms:modified xsi:type="dcterms:W3CDTF">2019-01-16T15:13:51Z</dcterms:modified>
</cp:coreProperties>
</file>