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2" r:id="rId9"/>
    <p:sldId id="272" r:id="rId10"/>
    <p:sldId id="263" r:id="rId11"/>
    <p:sldId id="271" r:id="rId12"/>
    <p:sldId id="265" r:id="rId13"/>
    <p:sldId id="270" r:id="rId14"/>
    <p:sldId id="264" r:id="rId15"/>
    <p:sldId id="269" r:id="rId16"/>
    <p:sldId id="268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43FB-D854-4B89-9ABE-FF95F96787A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FBB7-712C-4D98-B2C2-E7512CEA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rxjs-subjects-comparison?file=index.ts&amp;devtoolsheight=1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https://stackblitz.com/edit/rxjs-subjects-comparison?file=index.ts&amp;devtoolsheight=100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FBB7-712C-4D98-B2C2-E7512CEAB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f8ghcx?file=index.ts&amp;devtoolsheight=1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rv9byk?file=index.ts&amp;devtoolsheight=1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s4pvix?file=index.ts&amp;devtoolsheight=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best used when you wish to flatten an inner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inner subscription is completed when the source emits, allowing only one active inner subscription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multiple inner subscriptions to be active at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https://stackblitz.com/edit/typescript-f8ghcx?file=index.ts&amp;devtoolsheight=100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196" name="Picture 4" descr="RxJs merg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8" y="1825625"/>
            <a:ext cx="7526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1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source stream emits,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call inner function to get inner stream that it will switch to. Once switched to inner stream,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wait for it to complete, before getting a new inner streams on following source emissions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://stackblitz.com/edit/typescript-rv9byk?file=index.ts&amp;devtoolsheight=100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/>
          </a:p>
        </p:txBody>
      </p:sp>
      <p:pic>
        <p:nvPicPr>
          <p:cNvPr id="7170" name="Picture 2" descr="RxJs Map Operator marbl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8" y="1825625"/>
            <a:ext cx="7526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9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other situations where what we want to do is to </a:t>
            </a:r>
            <a:r>
              <a:rPr lang="en-US" i="1" dirty="0"/>
              <a:t>ignore</a:t>
            </a:r>
            <a:r>
              <a:rPr lang="en-US" dirty="0"/>
              <a:t> new values in the source Observable until the previous value is completely processed.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stream emits,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call inner function to get inner stream that it will switch to. Once switched to inner stream,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ignore values from source stream until inner stream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/>
          </a:p>
        </p:txBody>
      </p:sp>
      <p:pic>
        <p:nvPicPr>
          <p:cNvPr id="6146" name="Picture 2" descr="RxJs Exhaust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14" y="1825625"/>
            <a:ext cx="82759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switch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 will wait for previous observable complete before execute next observable. In contrast </a:t>
            </a:r>
            <a:r>
              <a:rPr lang="en-US" dirty="0" err="1" smtClean="0"/>
              <a:t>mergeMap</a:t>
            </a:r>
            <a:r>
              <a:rPr lang="en-US" dirty="0" smtClean="0"/>
              <a:t> don’t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&amp; benefit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method on Observable which is used for composing operators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 to 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dot-chaining.</a:t>
            </a:r>
          </a:p>
          <a:p>
            <a:pPr marL="0" indent="0"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Benfit of pipe operator: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importing only operators you need instead of the entire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you can significantly reduce the total bundle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collisions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different parties wanted to create an operator of the same name.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://www.learnrxjs.io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https://thinkrx.io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https://xgrommx.github.io/rx-book/content/which_operator_do_i_use/index.html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://youtu.be/_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q-HL9YX_pk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youtu.be/ak3MvMn8u18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https://blog.angular-university.io/rxjs-higher-order-mapping/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Observable, Observer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 (FlatMap), ConcatMap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is cheap. Show me the code.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Observables are declarative which provide support for passing messages between publishers and subscribers in your application. They are mainly used for event handling, asynchronous programming, and handling multiple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you 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99" y="1613140"/>
            <a:ext cx="10981426" cy="456382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is an interface for a consumer of push-based notifications delivered by an Observable. It has below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Observer&lt;T&gt;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closed?: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(value: T)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(err: any)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that implements the Observer interface for receiving observable notifications will be passed as a parameter for observable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myObservable.subscribe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don't supply a handler for a notification type, the observer ignores notifications of that type.</a:t>
            </a:r>
          </a:p>
        </p:txBody>
      </p:sp>
    </p:spTree>
    <p:extLst>
      <p:ext uri="{BB962C8B-B14F-4D97-AF65-F5344CB8AC3E}">
        <p14:creationId xmlns:p14="http://schemas.microsoft.com/office/powerpoint/2010/main" val="4407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flattening operators is the cancelling effect. On each emission the previous inner observable (the result of the function you supplied) is cancelled and the new observable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emitted value emit fast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remember this by the phrase switch to a new observable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://stackblitz.com/edit/typescript-s4pvix?file=index.ts&amp;devtoolsheight=100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/>
          </a:p>
        </p:txBody>
      </p:sp>
      <p:pic>
        <p:nvPicPr>
          <p:cNvPr id="9218" name="Picture 2" descr="RxJs switch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72" y="1825625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448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152</TotalTime>
  <Words>550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Depth</vt:lpstr>
      <vt:lpstr>RXJS Make it simple</vt:lpstr>
      <vt:lpstr>Agenda</vt:lpstr>
      <vt:lpstr>Understand Observable</vt:lpstr>
      <vt:lpstr>Observer</vt:lpstr>
      <vt:lpstr> What is RXJS </vt:lpstr>
      <vt:lpstr> Subject </vt:lpstr>
      <vt:lpstr> Subject, BehaviorSubject, ReplaySubject, AsyncSubject </vt:lpstr>
      <vt:lpstr>SwitchMap</vt:lpstr>
      <vt:lpstr>SwitchMap</vt:lpstr>
      <vt:lpstr> MergeMap </vt:lpstr>
      <vt:lpstr> MergeMap </vt:lpstr>
      <vt:lpstr>ConcatMap</vt:lpstr>
      <vt:lpstr>ConcatMap</vt:lpstr>
      <vt:lpstr>ExhaustMap</vt:lpstr>
      <vt:lpstr>ExhaustMap</vt:lpstr>
      <vt:lpstr>Note</vt:lpstr>
      <vt:lpstr> Pipe operator &amp; benefit </vt:lpstr>
      <vt:lpstr> Useful resource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56</cp:revision>
  <dcterms:created xsi:type="dcterms:W3CDTF">2019-08-04T00:02:17Z</dcterms:created>
  <dcterms:modified xsi:type="dcterms:W3CDTF">2019-08-04T02:34:48Z</dcterms:modified>
</cp:coreProperties>
</file>