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8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4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35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6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58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5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84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74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28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9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408" y="2050412"/>
            <a:ext cx="9144000" cy="2387600"/>
          </a:xfrm>
        </p:spPr>
        <p:txBody>
          <a:bodyPr/>
          <a:lstStyle/>
          <a:p>
            <a:r>
              <a:rPr lang="en-US" smtClean="0"/>
              <a:t>Software Engineer &amp; </a:t>
            </a:r>
            <a:br>
              <a:rPr lang="en-US" smtClean="0"/>
            </a:br>
            <a:r>
              <a:rPr lang="en-US" smtClean="0"/>
              <a:t>what is take to become one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2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endParaRPr lang="en-US" sz="400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5400" smtClean="0">
                <a:solidFill>
                  <a:schemeClr val="tx1"/>
                </a:solidFill>
              </a:rPr>
              <a:t>Software Engineer career path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smtClean="0">
                <a:solidFill>
                  <a:schemeClr val="tx1"/>
                </a:solidFill>
              </a:rPr>
              <a:t>Build your own CV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smtClean="0">
                <a:solidFill>
                  <a:schemeClr val="tx1"/>
                </a:solidFill>
              </a:rPr>
              <a:t>Interview </a:t>
            </a:r>
            <a:endParaRPr lang="vi-VN" sz="5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3200" smtClean="0">
                <a:solidFill>
                  <a:schemeClr val="tx1"/>
                </a:solidFill>
              </a:rPr>
              <a:t>Software Engineer career path</a:t>
            </a:r>
          </a:p>
          <a:p>
            <a:pPr marL="0" indent="0">
              <a:buNone/>
            </a:pPr>
            <a:endParaRPr lang="en-US" sz="320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smtClean="0"/>
              <a:t>A</a:t>
            </a:r>
            <a:r>
              <a:rPr lang="en-US" sz="3200"/>
              <a:t> software engineer is a person who applies the principles of software engineering to the design, development, maintenance, testing, and evaluation of the software that make computers or other devices containing software work.</a:t>
            </a:r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41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Developer Career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" y="1511726"/>
            <a:ext cx="11218460" cy="4351338"/>
          </a:xfrm>
        </p:spPr>
      </p:pic>
    </p:spTree>
    <p:extLst>
      <p:ext uri="{BB962C8B-B14F-4D97-AF65-F5344CB8AC3E}">
        <p14:creationId xmlns:p14="http://schemas.microsoft.com/office/powerpoint/2010/main" val="26968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Tester Career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5" y="2458437"/>
            <a:ext cx="11054686" cy="3085714"/>
          </a:xfrm>
        </p:spPr>
      </p:pic>
    </p:spTree>
    <p:extLst>
      <p:ext uri="{BB962C8B-B14F-4D97-AF65-F5344CB8AC3E}">
        <p14:creationId xmlns:p14="http://schemas.microsoft.com/office/powerpoint/2010/main" val="17341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Software Engineer &amp;  what is take to become one</vt:lpstr>
      <vt:lpstr>PowerPoint Presentation</vt:lpstr>
      <vt:lpstr>PowerPoint Presentation</vt:lpstr>
      <vt:lpstr>Developer Career</vt:lpstr>
      <vt:lpstr>Tester Career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 &amp;  what is take to become one</dc:title>
  <dc:creator>ngohungphuc</dc:creator>
  <cp:lastModifiedBy>ngohungphuc</cp:lastModifiedBy>
  <cp:revision>5</cp:revision>
  <dcterms:created xsi:type="dcterms:W3CDTF">2018-01-13T14:46:54Z</dcterms:created>
  <dcterms:modified xsi:type="dcterms:W3CDTF">2018-01-13T15:37:18Z</dcterms:modified>
</cp:coreProperties>
</file>