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8"/>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Century Gothic (Body)"/>
              </a:rPr>
              <a:t>The </a:t>
            </a:r>
            <a:r>
              <a:rPr lang="en-US" b="1" dirty="0">
                <a:latin typeface="Century Gothic (Body)"/>
              </a:rPr>
              <a:t>action </a:t>
            </a:r>
            <a:r>
              <a:rPr lang="en-US" dirty="0">
                <a:latin typeface="Century Gothic (Body)"/>
              </a:rPr>
              <a:t>describes the change in state that is to be made.</a:t>
            </a:r>
          </a:p>
          <a:p>
            <a:r>
              <a:rPr lang="en-US" dirty="0">
                <a:latin typeface="Century Gothic (Headings)"/>
              </a:rPr>
              <a:t>Dispatch action use to send action types and payload to reducer to calculate new state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types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t>Action types is just a string that describe how state in application change</a:t>
            </a:r>
          </a:p>
          <a:p>
            <a:endParaRPr lang="nl-NL"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048864"/>
            <a:ext cx="8511542" cy="2989471"/>
          </a:xfrm>
          <a:prstGeom prst="rect">
            <a:avLst/>
          </a:prstGeom>
        </p:spPr>
      </p:pic>
    </p:spTree>
    <p:extLst>
      <p:ext uri="{BB962C8B-B14F-4D97-AF65-F5344CB8AC3E}">
        <p14:creationId xmlns:p14="http://schemas.microsoft.com/office/powerpoint/2010/main" val="55372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1645</TotalTime>
  <Words>1977</Words>
  <Application>Microsoft Office PowerPoint</Application>
  <PresentationFormat>Widescreen</PresentationFormat>
  <Paragraphs>347</Paragraphs>
  <Slides>76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Calibri</vt:lpstr>
      <vt:lpstr>Century Gothic (Body)</vt:lpstr>
      <vt:lpstr>Century Gothic (Headings)</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lpstr>Action types in ngrx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207</cp:revision>
  <dcterms:created xsi:type="dcterms:W3CDTF">2019-04-12T14:47:37Z</dcterms:created>
  <dcterms:modified xsi:type="dcterms:W3CDTF">2019-06-10T15:10:26Z</dcterms:modified>
</cp:coreProperties>
</file>