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79"/>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6/10/2019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a16="http://schemas.microsoft.com/office/drawing/2014/main" xmlns=""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a16="http://schemas.microsoft.com/office/drawing/2014/main" xmlns=""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a16="http://schemas.microsoft.com/office/drawing/2014/main" xmlns=""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a16="http://schemas.microsoft.com/office/drawing/2014/main" xmlns=""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a16="http://schemas.microsoft.com/office/drawing/2014/main" xmlns=""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a16="http://schemas.microsoft.com/office/drawing/2014/main" xmlns=""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a16="http://schemas.microsoft.com/office/drawing/2014/main" xmlns=""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a16="http://schemas.microsoft.com/office/drawing/2014/main" xmlns=""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a16="http://schemas.microsoft.com/office/drawing/2014/main" xmlns=""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Core Concept of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can’t mutate the application state. State is immutable.</a:t>
            </a:r>
          </a:p>
          <a:p>
            <a:r>
              <a:rPr lang="en-US" dirty="0">
                <a:latin typeface="Times New Roman" panose="02020603050405020304" pitchFamily="18" charset="0"/>
                <a:cs typeface="Times New Roman" panose="02020603050405020304" pitchFamily="18" charset="0"/>
              </a:rPr>
              <a:t>Actions describe state changes.</a:t>
            </a:r>
          </a:p>
          <a:p>
            <a:r>
              <a:rPr lang="en-US" dirty="0">
                <a:latin typeface="Times New Roman" panose="02020603050405020304" pitchFamily="18" charset="0"/>
                <a:cs typeface="Times New Roman" panose="02020603050405020304" pitchFamily="18" charset="0"/>
              </a:rPr>
              <a:t>State mutation can only be done by dispatching Actions.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Changes are made with pure functions.</a:t>
            </a:r>
          </a:p>
          <a:p>
            <a:r>
              <a:rPr lang="en-US" dirty="0">
                <a:latin typeface="Times New Roman" panose="02020603050405020304" pitchFamily="18" charset="0"/>
                <a:cs typeface="Times New Roman" panose="02020603050405020304" pitchFamily="18" charset="0"/>
              </a:rPr>
              <a:t>Reducer are capable of changing Application State.</a:t>
            </a:r>
          </a:p>
          <a:p>
            <a:r>
              <a:rPr lang="en-US" dirty="0">
                <a:latin typeface="Times New Roman" panose="02020603050405020304" pitchFamily="18" charset="0"/>
                <a:cs typeface="Times New Roman" panose="02020603050405020304" pitchFamily="18" charset="0"/>
              </a:rPr>
              <a:t>Pure functions called reducers take the previous state and the next action to compute the new state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Pure function is a function which: </a:t>
            </a:r>
          </a:p>
          <a:p>
            <a:r>
              <a:rPr lang="en-US" dirty="0">
                <a:latin typeface="Times New Roman" panose="02020603050405020304" pitchFamily="18" charset="0"/>
                <a:cs typeface="Times New Roman" panose="02020603050405020304" pitchFamily="18" charset="0"/>
              </a:rPr>
              <a:t>Given the same input, will return same output</a:t>
            </a:r>
          </a:p>
          <a:p>
            <a:r>
              <a:rPr lang="en-US" dirty="0">
                <a:latin typeface="Times New Roman" panose="02020603050405020304" pitchFamily="18" charset="0"/>
                <a:cs typeface="Times New Roman" panose="02020603050405020304" pitchFamily="18" charset="0"/>
              </a:rPr>
              <a:t>Produces no side effects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73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Redux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342" y="2120900"/>
            <a:ext cx="7601666" cy="4051300"/>
          </a:xfrm>
        </p:spPr>
      </p:pic>
    </p:spTree>
    <p:extLst>
      <p:ext uri="{BB962C8B-B14F-4D97-AF65-F5344CB8AC3E}">
        <p14:creationId xmlns:p14="http://schemas.microsoft.com/office/powerpoint/2010/main" val="1047281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NGRX </a:t>
            </a:r>
            <a:r>
              <a:rPr lang="en-US" dirty="0">
                <a:latin typeface="Times New Roman" panose="02020603050405020304" pitchFamily="18" charset="0"/>
                <a:cs typeface="Times New Roman" panose="02020603050405020304" pitchFamily="18" charset="0"/>
              </a:rPr>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57" y="2120900"/>
            <a:ext cx="7487835" cy="4051300"/>
          </a:xfrm>
        </p:spPr>
      </p:pic>
    </p:spTree>
    <p:extLst>
      <p:ext uri="{BB962C8B-B14F-4D97-AF65-F5344CB8AC3E}">
        <p14:creationId xmlns:p14="http://schemas.microsoft.com/office/powerpoint/2010/main" val="747954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action </a:t>
            </a:r>
            <a:r>
              <a:rPr lang="en-US" dirty="0">
                <a:latin typeface="Times New Roman" panose="02020603050405020304" pitchFamily="18" charset="0"/>
                <a:cs typeface="Times New Roman" panose="02020603050405020304" pitchFamily="18" charset="0"/>
              </a:rPr>
              <a:t>describes the change in state that is to be made.</a:t>
            </a:r>
          </a:p>
          <a:p>
            <a:r>
              <a:rPr lang="en-US" dirty="0">
                <a:latin typeface="Times New Roman" panose="02020603050405020304" pitchFamily="18" charset="0"/>
                <a:cs typeface="Times New Roman" panose="02020603050405020304" pitchFamily="18" charset="0"/>
              </a:rPr>
              <a:t>Dispatch action use to send action types and payload to reducer to calculate new state</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325677"/>
            <a:ext cx="9493529" cy="3388161"/>
          </a:xfrm>
          <a:prstGeom prst="rect">
            <a:avLst/>
          </a:prstGeom>
        </p:spPr>
      </p:pic>
    </p:spTree>
    <p:extLst>
      <p:ext uri="{BB962C8B-B14F-4D97-AF65-F5344CB8AC3E}">
        <p14:creationId xmlns:p14="http://schemas.microsoft.com/office/powerpoint/2010/main" val="39304112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types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smtClean="0">
                <a:latin typeface="Times New Roman" panose="02020603050405020304" pitchFamily="18" charset="0"/>
                <a:cs typeface="Times New Roman" panose="02020603050405020304" pitchFamily="18" charset="0"/>
              </a:rPr>
              <a:t>Action types is just a string that describe how state in application change</a:t>
            </a:r>
          </a:p>
          <a:p>
            <a:endParaRPr lang="nl-NL"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048864"/>
            <a:ext cx="8511542" cy="2989471"/>
          </a:xfrm>
          <a:prstGeom prst="rect">
            <a:avLst/>
          </a:prstGeom>
        </p:spPr>
      </p:pic>
    </p:spTree>
    <p:extLst>
      <p:ext uri="{BB962C8B-B14F-4D97-AF65-F5344CB8AC3E}">
        <p14:creationId xmlns:p14="http://schemas.microsoft.com/office/powerpoint/2010/main" val="553729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155"/>
            <a:ext cx="10058400" cy="1609344"/>
          </a:xfrm>
        </p:spPr>
        <p:txBody>
          <a:bodyPr/>
          <a:lstStyle/>
          <a:p>
            <a:r>
              <a:rPr lang="en-US" dirty="0" smtClean="0">
                <a:latin typeface="Times New Roman" panose="02020603050405020304" pitchFamily="18" charset="0"/>
                <a:cs typeface="Times New Roman" panose="02020603050405020304" pitchFamily="18" charset="0"/>
              </a:rPr>
              <a:t>Reducer in </a:t>
            </a:r>
            <a:r>
              <a:rPr lang="en-US" dirty="0" err="1" smtClean="0">
                <a:latin typeface="Times New Roman" panose="02020603050405020304" pitchFamily="18" charset="0"/>
                <a:cs typeface="Times New Roman" panose="02020603050405020304" pitchFamily="18" charset="0"/>
              </a:rPr>
              <a:t>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293341"/>
            <a:ext cx="10058400" cy="4878859"/>
          </a:xfrm>
        </p:spPr>
        <p:txBody>
          <a:bodyPr/>
          <a:lstStyle/>
          <a:p>
            <a:r>
              <a:rPr lang="en-US" b="1" dirty="0">
                <a:latin typeface="Times New Roman" panose="02020603050405020304" pitchFamily="18" charset="0"/>
                <a:cs typeface="Times New Roman" panose="02020603050405020304" pitchFamily="18" charset="0"/>
              </a:rPr>
              <a:t>Reducers</a:t>
            </a:r>
            <a:r>
              <a:rPr lang="en-US" dirty="0">
                <a:latin typeface="Times New Roman" panose="02020603050405020304" pitchFamily="18" charset="0"/>
                <a:cs typeface="Times New Roman" panose="02020603050405020304" pitchFamily="18" charset="0"/>
              </a:rPr>
              <a:t> specify how the application's state changes in response to actions sent to the </a:t>
            </a:r>
            <a:r>
              <a:rPr lang="en-US" dirty="0" smtClean="0">
                <a:latin typeface="Times New Roman" panose="02020603050405020304" pitchFamily="18" charset="0"/>
                <a:cs typeface="Times New Roman" panose="02020603050405020304" pitchFamily="18" charset="0"/>
              </a:rPr>
              <a:t>store</a:t>
            </a:r>
          </a:p>
          <a:p>
            <a:endParaRPr lang="nl-NL"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849653"/>
            <a:ext cx="9571542" cy="4897136"/>
          </a:xfrm>
          <a:prstGeom prst="rect">
            <a:avLst/>
          </a:prstGeom>
        </p:spPr>
      </p:pic>
    </p:spTree>
    <p:extLst>
      <p:ext uri="{BB962C8B-B14F-4D97-AF65-F5344CB8AC3E}">
        <p14:creationId xmlns:p14="http://schemas.microsoft.com/office/powerpoint/2010/main" val="342324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1647</TotalTime>
  <Words>1995</Words>
  <Application>Microsoft Office PowerPoint</Application>
  <PresentationFormat>Widescreen</PresentationFormat>
  <Paragraphs>350</Paragraphs>
  <Slides>77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Calibri</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lpstr>Core Concept of ngrx</vt:lpstr>
      <vt:lpstr> Redux architecture </vt:lpstr>
      <vt:lpstr>NGRX architecture</vt:lpstr>
      <vt:lpstr>Action in ngrx</vt:lpstr>
      <vt:lpstr>Action types in ngrx</vt:lpstr>
      <vt:lpstr>Reducer in ngrx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210</cp:revision>
  <dcterms:created xsi:type="dcterms:W3CDTF">2019-04-12T14:47:37Z</dcterms:created>
  <dcterms:modified xsi:type="dcterms:W3CDTF">2019-06-10T15:12:01Z</dcterms:modified>
</cp:coreProperties>
</file>