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my-first-project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'module-name‘</a:t>
            </a: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Introduction </a:t>
            </a:r>
            <a:r>
              <a:rPr lang="en-US" sz="3600" b="1" dirty="0"/>
              <a:t>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</a:t>
            </a:r>
            <a:r>
              <a:rPr lang="en-US" dirty="0" smtClean="0"/>
              <a:t>.</a:t>
            </a:r>
          </a:p>
          <a:p>
            <a:r>
              <a:rPr lang="en-US" dirty="0"/>
              <a:t>The @Component decorator identifies the class immediately below it as a component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281</TotalTime>
  <Words>703</Words>
  <Application>Microsoft Office PowerPoint</Application>
  <PresentationFormat>Widescreen</PresentationFormat>
  <Paragraphs>183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 Getting Started </vt:lpstr>
      <vt:lpstr>Benefit of SASS</vt:lpstr>
      <vt:lpstr>Benefit of SASS</vt:lpstr>
      <vt:lpstr>Benefit of SASS</vt:lpstr>
      <vt:lpstr>Benefit of SASS</vt:lpstr>
      <vt:lpstr>Benefit of SASS</vt:lpstr>
      <vt:lpstr> Setting up an  Angular Application </vt:lpstr>
      <vt:lpstr>PowerPoint Presentation</vt:lpstr>
      <vt:lpstr> Introduction to ES Modules </vt:lpstr>
      <vt:lpstr> Introduction to Component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92</cp:revision>
  <dcterms:created xsi:type="dcterms:W3CDTF">2019-04-12T14:47:37Z</dcterms:created>
  <dcterms:modified xsi:type="dcterms:W3CDTF">2019-04-18T15:04:10Z</dcterms:modified>
</cp:coreProperties>
</file>