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11/28/2018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t>A </a:t>
            </a:r>
            <a:r>
              <a:rPr lang="en-US" i="1" dirty="0"/>
              <a:t>web app manifest </a:t>
            </a:r>
            <a:r>
              <a:rPr lang="en-US" dirty="0"/>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Caching strategy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r>
              <a:rPr lang="en-US" dirty="0">
                <a:solidFill>
                  <a:schemeClr val="tx1"/>
                </a:solidFill>
              </a:rPr>
              <a:t>On Install</a:t>
            </a:r>
          </a:p>
          <a:p>
            <a:r>
              <a:rPr lang="en-US" dirty="0">
                <a:solidFill>
                  <a:schemeClr val="tx1"/>
                </a:solidFill>
              </a:rPr>
              <a:t>On activate</a:t>
            </a:r>
          </a:p>
          <a:p>
            <a:r>
              <a:rPr lang="en-US" dirty="0">
                <a:solidFill>
                  <a:schemeClr val="tx1"/>
                </a:solidFill>
              </a:rPr>
              <a:t>On user interaction</a:t>
            </a:r>
          </a:p>
          <a:p>
            <a:r>
              <a:rPr lang="en-US" dirty="0">
                <a:solidFill>
                  <a:schemeClr val="tx1"/>
                </a:solidFill>
              </a:rPr>
              <a:t>On network </a:t>
            </a:r>
            <a:r>
              <a:rPr lang="en-US" dirty="0" smtClean="0">
                <a:solidFill>
                  <a:schemeClr val="tx1"/>
                </a:solidFill>
              </a:rPr>
              <a:t>response (Fetch)</a:t>
            </a:r>
            <a:endParaRPr lang="en-US" dirty="0">
              <a:solidFill>
                <a:schemeClr val="tx1"/>
              </a:solidFill>
            </a:endParaRPr>
          </a:p>
          <a:p>
            <a:r>
              <a:rPr lang="en-US" dirty="0">
                <a:solidFill>
                  <a:schemeClr val="tx1"/>
                </a:solidFill>
              </a:rPr>
              <a:t>Stale-while-revalidate</a:t>
            </a:r>
          </a:p>
          <a:p>
            <a:r>
              <a:rPr lang="en-US" dirty="0">
                <a:solidFill>
                  <a:schemeClr val="tx1"/>
                </a:solidFill>
              </a:rPr>
              <a:t>On push message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755</TotalTime>
  <Words>293</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lpstr>Caching strategy  </vt:lpstr>
      <vt:lpstr>PowerPoint Presentation</vt:lpstr>
      <vt:lpstr>Fetch API</vt:lpstr>
      <vt:lpstr>Web App Manifest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44</cp:revision>
  <dcterms:created xsi:type="dcterms:W3CDTF">2018-11-05T04:37:29Z</dcterms:created>
  <dcterms:modified xsi:type="dcterms:W3CDTF">2018-11-28T16:55:43Z</dcterms:modified>
</cp:coreProperties>
</file>