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Angular Workshop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 smtClean="0"/>
              <a:t>Ngô</a:t>
            </a:r>
            <a:r>
              <a:rPr lang="nl-NL" sz="3200" dirty="0" smtClean="0"/>
              <a:t> </a:t>
            </a:r>
            <a:r>
              <a:rPr lang="nl-NL" sz="3200" dirty="0" err="1" smtClean="0"/>
              <a:t>Hùng</a:t>
            </a:r>
            <a:r>
              <a:rPr lang="nl-NL" sz="3200" dirty="0" smtClean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next.</a:t>
            </a:r>
          </a:p>
          <a:p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Introduction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= "Hello!";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Basic types in 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decimal: number = 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color: string = "blue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list: number[] = [1, 2, 3];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[string, number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["hello", 10];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{Red = 1, Green, Blue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using: Typescript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Editor: VS Code (recommend)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Building:  SPA (Single page application) power by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Injection: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By using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restrict the scope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so it will only be injected into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or one of its descendant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instances. It means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can’t inject the same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anywhere else. The lifetime of this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also be different: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will be destroyed when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is destroyed.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“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133</TotalTime>
  <Words>308</Words>
  <Application>Microsoft Office PowerPoint</Application>
  <PresentationFormat>Widescreen</PresentationFormat>
  <Paragraphs>81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Rockwell</vt:lpstr>
      <vt:lpstr>Rockwell Condensed</vt:lpstr>
      <vt:lpstr>Times New Roman</vt:lpstr>
      <vt:lpstr>Wingdings</vt:lpstr>
      <vt:lpstr>Wood Type</vt:lpstr>
      <vt:lpstr> Angular Workshop </vt:lpstr>
      <vt:lpstr>Introduction 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Introduction to Typescript</vt:lpstr>
      <vt:lpstr>Basic types in typescript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31</cp:revision>
  <dcterms:created xsi:type="dcterms:W3CDTF">2019-04-12T14:47:37Z</dcterms:created>
  <dcterms:modified xsi:type="dcterms:W3CDTF">2019-04-17T16:14:28Z</dcterms:modified>
</cp:coreProperties>
</file>