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56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6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879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8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124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76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10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9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7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5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1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4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0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3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60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1DD5-CABD-4CE3-BAAC-EDF760700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Progressive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676DF-C18E-4D54-8352-938FA317F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3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26DE-43AE-4074-8247-C32968E8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3FC0C-076C-491D-8372-24DDAECA5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Progressive Web App, Benefit of PWA.</a:t>
            </a:r>
          </a:p>
          <a:p>
            <a:r>
              <a:rPr lang="en-US" dirty="0">
                <a:solidFill>
                  <a:schemeClr val="tx1"/>
                </a:solidFill>
              </a:rPr>
              <a:t>Service Worker</a:t>
            </a:r>
          </a:p>
          <a:p>
            <a:r>
              <a:rPr lang="en-US" dirty="0">
                <a:solidFill>
                  <a:schemeClr val="tx1"/>
                </a:solidFill>
              </a:rPr>
              <a:t>Application Shell Architecture</a:t>
            </a:r>
          </a:p>
          <a:p>
            <a:r>
              <a:rPr lang="en-US" dirty="0">
                <a:solidFill>
                  <a:schemeClr val="tx1"/>
                </a:solidFill>
              </a:rPr>
              <a:t>Caching </a:t>
            </a:r>
            <a:r>
              <a:rPr lang="en-US" dirty="0" err="1">
                <a:solidFill>
                  <a:schemeClr val="tx1"/>
                </a:solidFill>
              </a:rPr>
              <a:t>statergy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Fetch API</a:t>
            </a:r>
          </a:p>
          <a:p>
            <a:r>
              <a:rPr lang="en-US" dirty="0">
                <a:solidFill>
                  <a:schemeClr val="tx1"/>
                </a:solidFill>
              </a:rPr>
              <a:t>Web App Manifest</a:t>
            </a:r>
          </a:p>
          <a:p>
            <a:r>
              <a:rPr lang="en-US" dirty="0">
                <a:solidFill>
                  <a:schemeClr val="tx1"/>
                </a:solidFill>
              </a:rPr>
              <a:t>Push Notification</a:t>
            </a:r>
          </a:p>
          <a:p>
            <a:r>
              <a:rPr lang="en-US" dirty="0">
                <a:solidFill>
                  <a:schemeClr val="tx1"/>
                </a:solidFill>
              </a:rPr>
              <a:t>Offline Browsing</a:t>
            </a:r>
          </a:p>
          <a:p>
            <a:r>
              <a:rPr lang="en-US" dirty="0" err="1">
                <a:solidFill>
                  <a:schemeClr val="tx1"/>
                </a:solidFill>
              </a:rPr>
              <a:t>BackgroundSync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1212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</TotalTime>
  <Words>31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Progressive web app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</dc:title>
  <dc:creator>Phuc Ngo</dc:creator>
  <cp:lastModifiedBy>Phuc Ngo</cp:lastModifiedBy>
  <cp:revision>1</cp:revision>
  <dcterms:created xsi:type="dcterms:W3CDTF">2018-11-05T04:37:29Z</dcterms:created>
  <dcterms:modified xsi:type="dcterms:W3CDTF">2018-11-05T04:46:54Z</dcterms:modified>
</cp:coreProperties>
</file>