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7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1" r:id="rId39"/>
    <p:sldId id="317" r:id="rId40"/>
    <p:sldId id="292" r:id="rId41"/>
    <p:sldId id="293" r:id="rId42"/>
    <p:sldId id="31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7" r:id="rId56"/>
    <p:sldId id="320" r:id="rId57"/>
    <p:sldId id="319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clabnet-angular-candeactivate" TargetMode="External"/><Relationship Id="rId2" Type="http://schemas.openxmlformats.org/officeDocument/2006/relationships/hyperlink" Target="https://stackblitz.com/edit/candeactivat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 change the structure of the view. Structural directives are responsible for HTML layout. They shape or reshape the DOM's structure, typically by adding, removing, or manipulating elements.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 are easy to recognize. An asterisk (*) precedes the directive attribute name as in this example. Three of the common, built-in structural directives—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ngIf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ngFor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ngSwitch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directives are used as attributes of elements.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ngClass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ngStyle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Attribute directives </a:t>
            </a:r>
          </a:p>
        </p:txBody>
      </p:sp>
    </p:spTree>
    <p:extLst>
      <p:ext uri="{BB962C8B-B14F-4D97-AF65-F5344CB8AC3E}">
        <p14:creationId xmlns:p14="http://schemas.microsoft.com/office/powerpoint/2010/main" val="3076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347655"/>
            <a:ext cx="9083443" cy="4027877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users. Pipe simply transform your data into any form you want like date, currency, time</a:t>
            </a:r>
          </a:p>
        </p:txBody>
      </p:sp>
    </p:spTree>
    <p:extLst>
      <p:ext uri="{BB962C8B-B14F-4D97-AF65-F5344CB8AC3E}">
        <p14:creationId xmlns:p14="http://schemas.microsoft.com/office/powerpoint/2010/main" val="14390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5200" dirty="0"/>
            </a:b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3BAC-ACFD-4163-913E-F49F780A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2C56-8E4E-44E8-98EE-C3677F9C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that a class can implement to be a guard deciding if a route can be activated. If all guards return true, navigation will continue. If any guard returns false, navigation will be cancelled. If any guard returns a </a:t>
            </a:r>
            <a:r>
              <a:rPr lang="en-US" dirty="0" err="1"/>
              <a:t>UrlTree</a:t>
            </a:r>
            <a:r>
              <a:rPr lang="en-US" dirty="0"/>
              <a:t>, current navigation will be cancelled and a new navigation will be kicked off to the </a:t>
            </a:r>
            <a:r>
              <a:rPr lang="en-US" dirty="0" err="1"/>
              <a:t>UrlTree</a:t>
            </a:r>
            <a:r>
              <a:rPr lang="en-US"/>
              <a:t> returned from the 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83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11F3-304A-4111-8695-D67BBBEF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5329-9220-4775-87B0-5F9F3389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a class can implement to be a guard deciding if a route can be deactivated. If all guards return true, navigation will continue. If any guard returns false, navigation will be cancelled. If any guard returns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navigation will be cancelled and a new navigation will be kicked off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from the guard.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https://stackblitz.com/edit/candeactivate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https://stackblitz.com/edit/clabnet-angular-candeactivate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a function for publishing values, but it is not executed until a consumer subscribes to it. The subscribed consumer then receives notifications until the function completes, or until they unsubscribe.</a:t>
            </a: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an Observable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 HTTP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Exception 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084950" cy="3380849"/>
          </a:xfrm>
        </p:spPr>
      </p:pic>
    </p:spTree>
    <p:extLst>
      <p:ext uri="{BB962C8B-B14F-4D97-AF65-F5344CB8AC3E}">
        <p14:creationId xmlns:p14="http://schemas.microsoft.com/office/powerpoint/2010/main" val="397608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557</TotalTime>
  <Words>1826</Words>
  <Application>Microsoft Office PowerPoint</Application>
  <PresentationFormat>Widescreen</PresentationFormat>
  <Paragraphs>296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Handling Events  with Event Binding</vt:lpstr>
      <vt:lpstr> Handling Input with  Two-way Binding </vt:lpstr>
      <vt:lpstr> Introduction to Directives </vt:lpstr>
      <vt:lpstr>Directives overview</vt:lpstr>
      <vt:lpstr>Structural directives example</vt:lpstr>
      <vt:lpstr>Attribute directives</vt:lpstr>
      <vt:lpstr>PIPE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CanActivate Interface</vt:lpstr>
      <vt:lpstr> CanDeactivate Interface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  <vt:lpstr> HTTP Exception Handling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189</cp:revision>
  <dcterms:created xsi:type="dcterms:W3CDTF">2019-04-12T14:47:37Z</dcterms:created>
  <dcterms:modified xsi:type="dcterms:W3CDTF">2019-05-28T08:36:27Z</dcterms:modified>
</cp:coreProperties>
</file>