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'module-name‘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254</TotalTime>
  <Words>660</Words>
  <Application>Microsoft Office PowerPoint</Application>
  <PresentationFormat>Widescreen</PresentationFormat>
  <Paragraphs>181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 Getting Started </vt:lpstr>
      <vt:lpstr>Benefit of SASS</vt:lpstr>
      <vt:lpstr>Benefit of SASS</vt:lpstr>
      <vt:lpstr>Benefit of SASS</vt:lpstr>
      <vt:lpstr>Benefit of SASS</vt:lpstr>
      <vt:lpstr>Benefit of SASS</vt:lpstr>
      <vt:lpstr> Setting up an  Angular Application </vt:lpstr>
      <vt:lpstr>PowerPoint Presentation</vt:lpstr>
      <vt:lpstr> Introduction to ES Modules </vt:lpstr>
      <vt:lpstr> Introduction to  Angular Modules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89</cp:revision>
  <dcterms:created xsi:type="dcterms:W3CDTF">2019-04-12T14:47:37Z</dcterms:created>
  <dcterms:modified xsi:type="dcterms:W3CDTF">2019-04-18T14:36:29Z</dcterms:modified>
</cp:coreProperties>
</file>