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3142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31151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111133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2479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57828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99AFB3-7120-418E-9FB3-712ECAC133D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321638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99AFB3-7120-418E-9FB3-712ECAC133DB}" type="datetimeFigureOut">
              <a:rPr lang="en-US" smtClean="0"/>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161012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99AFB3-7120-418E-9FB3-712ECAC133DB}" type="datetimeFigureOut">
              <a:rPr lang="en-US" smtClean="0"/>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67320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9AFB3-7120-418E-9FB3-712ECAC133DB}" type="datetimeFigureOut">
              <a:rPr lang="en-US" smtClean="0"/>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356754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9AFB3-7120-418E-9FB3-712ECAC133D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341341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9AFB3-7120-418E-9FB3-712ECAC133D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34107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9AFB3-7120-418E-9FB3-712ECAC133DB}" type="datetimeFigureOut">
              <a:rPr lang="en-US" smtClean="0"/>
              <a:t>3/17/2019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078F5-9074-4B91-9692-C9079A4CC986}" type="slidenum">
              <a:rPr lang="en-US" smtClean="0"/>
              <a:t>‹#›</a:t>
            </a:fld>
            <a:endParaRPr lang="en-US"/>
          </a:p>
        </p:txBody>
      </p:sp>
    </p:spTree>
    <p:extLst>
      <p:ext uri="{BB962C8B-B14F-4D97-AF65-F5344CB8AC3E}">
        <p14:creationId xmlns:p14="http://schemas.microsoft.com/office/powerpoint/2010/main" val="337710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smtClean="0"/>
              <a:t>Building Mobile Application Using </a:t>
            </a:r>
            <a:r>
              <a:rPr lang="nl-NL" dirty="0" err="1" smtClean="0"/>
              <a:t>React</a:t>
            </a:r>
            <a:r>
              <a:rPr lang="nl-NL" dirty="0" smtClean="0"/>
              <a:t> Native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0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Agenda</a:t>
            </a:r>
            <a:endParaRPr lang="en-US" dirty="0"/>
          </a:p>
        </p:txBody>
      </p:sp>
      <p:sp>
        <p:nvSpPr>
          <p:cNvPr id="3" name="Content Placeholder 2"/>
          <p:cNvSpPr>
            <a:spLocks noGrp="1"/>
          </p:cNvSpPr>
          <p:nvPr>
            <p:ph idx="1"/>
          </p:nvPr>
        </p:nvSpPr>
        <p:spPr/>
        <p:txBody>
          <a:bodyPr>
            <a:normAutofit fontScale="55000" lnSpcReduction="20000"/>
          </a:bodyPr>
          <a:lstStyle/>
          <a:p>
            <a:r>
              <a:rPr lang="nl-NL" dirty="0" err="1" smtClean="0"/>
              <a:t>What</a:t>
            </a:r>
            <a:r>
              <a:rPr lang="nl-NL" dirty="0" smtClean="0"/>
              <a:t> is </a:t>
            </a:r>
            <a:r>
              <a:rPr lang="nl-NL" dirty="0" err="1" smtClean="0"/>
              <a:t>React</a:t>
            </a:r>
            <a:r>
              <a:rPr lang="nl-NL" dirty="0" smtClean="0"/>
              <a:t> Native ? Benefit of </a:t>
            </a:r>
            <a:r>
              <a:rPr lang="nl-NL" dirty="0" err="1" smtClean="0"/>
              <a:t>React</a:t>
            </a:r>
            <a:r>
              <a:rPr lang="nl-NL" dirty="0" smtClean="0"/>
              <a:t> Native ?</a:t>
            </a:r>
          </a:p>
          <a:p>
            <a:r>
              <a:rPr lang="nl-NL" dirty="0" smtClean="0"/>
              <a:t>Development </a:t>
            </a:r>
            <a:r>
              <a:rPr lang="nl-NL" dirty="0" err="1" smtClean="0"/>
              <a:t>enviroment</a:t>
            </a:r>
            <a:r>
              <a:rPr lang="nl-NL" dirty="0" smtClean="0"/>
              <a:t> </a:t>
            </a:r>
            <a:r>
              <a:rPr lang="nl-NL" dirty="0" err="1" smtClean="0"/>
              <a:t>requirement</a:t>
            </a:r>
            <a:endParaRPr lang="nl-NL" dirty="0" smtClean="0"/>
          </a:p>
          <a:p>
            <a:r>
              <a:rPr lang="nl-NL" dirty="0" err="1" smtClean="0"/>
              <a:t>Some</a:t>
            </a:r>
            <a:r>
              <a:rPr lang="nl-NL" dirty="0" smtClean="0"/>
              <a:t> tool </a:t>
            </a:r>
            <a:r>
              <a:rPr lang="nl-NL" dirty="0" err="1" smtClean="0"/>
              <a:t>to</a:t>
            </a:r>
            <a:r>
              <a:rPr lang="nl-NL" dirty="0" smtClean="0"/>
              <a:t> </a:t>
            </a:r>
            <a:r>
              <a:rPr lang="nl-NL" dirty="0" err="1" smtClean="0"/>
              <a:t>build</a:t>
            </a:r>
            <a:r>
              <a:rPr lang="nl-NL" dirty="0" smtClean="0"/>
              <a:t> mobile </a:t>
            </a:r>
            <a:r>
              <a:rPr lang="nl-NL" dirty="0" err="1" smtClean="0"/>
              <a:t>app</a:t>
            </a:r>
            <a:endParaRPr lang="nl-NL" dirty="0" smtClean="0"/>
          </a:p>
          <a:p>
            <a:r>
              <a:rPr lang="nl-NL" dirty="0" err="1" smtClean="0"/>
              <a:t>Debug</a:t>
            </a:r>
            <a:r>
              <a:rPr lang="nl-NL" dirty="0" smtClean="0"/>
              <a:t> </a:t>
            </a:r>
            <a:r>
              <a:rPr lang="nl-NL" dirty="0" err="1" smtClean="0"/>
              <a:t>your</a:t>
            </a:r>
            <a:r>
              <a:rPr lang="nl-NL" dirty="0" smtClean="0"/>
              <a:t> </a:t>
            </a:r>
            <a:r>
              <a:rPr lang="nl-NL" dirty="0" err="1" smtClean="0"/>
              <a:t>app</a:t>
            </a:r>
            <a:endParaRPr lang="nl-NL" dirty="0" smtClean="0"/>
          </a:p>
          <a:p>
            <a:r>
              <a:rPr lang="nl-NL" dirty="0" smtClean="0"/>
              <a:t>Styling </a:t>
            </a:r>
            <a:r>
              <a:rPr lang="nl-NL" dirty="0" err="1" smtClean="0"/>
              <a:t>your</a:t>
            </a:r>
            <a:r>
              <a:rPr lang="nl-NL" dirty="0" smtClean="0"/>
              <a:t> </a:t>
            </a:r>
            <a:r>
              <a:rPr lang="nl-NL" dirty="0" err="1" smtClean="0"/>
              <a:t>React</a:t>
            </a:r>
            <a:r>
              <a:rPr lang="nl-NL" dirty="0" smtClean="0"/>
              <a:t> native </a:t>
            </a:r>
            <a:r>
              <a:rPr lang="nl-NL" dirty="0" err="1" smtClean="0"/>
              <a:t>app</a:t>
            </a:r>
            <a:r>
              <a:rPr lang="nl-NL" dirty="0" smtClean="0"/>
              <a:t> </a:t>
            </a:r>
            <a:r>
              <a:rPr lang="nl-NL" dirty="0" err="1" smtClean="0"/>
              <a:t>using</a:t>
            </a:r>
            <a:r>
              <a:rPr lang="nl-NL" dirty="0" smtClean="0"/>
              <a:t> </a:t>
            </a:r>
            <a:r>
              <a:rPr lang="nl-NL" dirty="0" err="1" smtClean="0"/>
              <a:t>Flexbox</a:t>
            </a:r>
            <a:endParaRPr lang="nl-NL" dirty="0" smtClean="0"/>
          </a:p>
          <a:p>
            <a:r>
              <a:rPr lang="nl-NL" dirty="0" smtClean="0"/>
              <a:t>Handling user input</a:t>
            </a:r>
          </a:p>
          <a:p>
            <a:r>
              <a:rPr lang="nl-NL" dirty="0" err="1" smtClean="0"/>
              <a:t>Some</a:t>
            </a:r>
            <a:r>
              <a:rPr lang="nl-NL" dirty="0" smtClean="0"/>
              <a:t> of </a:t>
            </a:r>
            <a:r>
              <a:rPr lang="nl-NL" dirty="0" err="1" smtClean="0"/>
              <a:t>React</a:t>
            </a:r>
            <a:r>
              <a:rPr lang="nl-NL" dirty="0" smtClean="0"/>
              <a:t> Native events </a:t>
            </a:r>
          </a:p>
          <a:p>
            <a:r>
              <a:rPr lang="nl-NL" dirty="0" err="1" smtClean="0"/>
              <a:t>Navigation</a:t>
            </a:r>
            <a:r>
              <a:rPr lang="nl-NL" dirty="0" smtClean="0"/>
              <a:t> in </a:t>
            </a:r>
            <a:r>
              <a:rPr lang="nl-NL" dirty="0" err="1" smtClean="0"/>
              <a:t>React</a:t>
            </a:r>
            <a:r>
              <a:rPr lang="nl-NL" dirty="0" smtClean="0"/>
              <a:t> Native</a:t>
            </a:r>
          </a:p>
          <a:p>
            <a:r>
              <a:rPr lang="nl-NL" dirty="0" smtClean="0"/>
              <a:t>HTTP </a:t>
            </a:r>
            <a:r>
              <a:rPr lang="nl-NL" dirty="0" err="1" smtClean="0"/>
              <a:t>Request</a:t>
            </a:r>
            <a:endParaRPr lang="nl-NL" dirty="0" smtClean="0"/>
          </a:p>
          <a:p>
            <a:r>
              <a:rPr lang="nl-NL" dirty="0" err="1" smtClean="0"/>
              <a:t>Authentication</a:t>
            </a:r>
            <a:endParaRPr lang="nl-NL" dirty="0" smtClean="0"/>
          </a:p>
          <a:p>
            <a:r>
              <a:rPr lang="nl-NL" dirty="0" smtClean="0"/>
              <a:t>Using Native device </a:t>
            </a:r>
            <a:r>
              <a:rPr lang="nl-NL" dirty="0" smtClean="0"/>
              <a:t>feature</a:t>
            </a:r>
          </a:p>
          <a:p>
            <a:r>
              <a:rPr lang="nl-NL" dirty="0" smtClean="0"/>
              <a:t>Notification</a:t>
            </a:r>
            <a:endParaRPr lang="nl-NL" dirty="0" smtClean="0"/>
          </a:p>
          <a:p>
            <a:r>
              <a:rPr lang="nl-NL" dirty="0" smtClean="0"/>
              <a:t>Using </a:t>
            </a:r>
            <a:r>
              <a:rPr lang="nl-NL" dirty="0" err="1" smtClean="0"/>
              <a:t>Redux</a:t>
            </a:r>
            <a:r>
              <a:rPr lang="nl-NL" dirty="0" smtClean="0"/>
              <a:t> </a:t>
            </a:r>
            <a:r>
              <a:rPr lang="nl-NL" dirty="0" err="1" smtClean="0"/>
              <a:t>with</a:t>
            </a:r>
            <a:r>
              <a:rPr lang="nl-NL" dirty="0" smtClean="0"/>
              <a:t> </a:t>
            </a:r>
            <a:r>
              <a:rPr lang="nl-NL" dirty="0" err="1" smtClean="0"/>
              <a:t>React</a:t>
            </a:r>
            <a:r>
              <a:rPr lang="nl-NL" dirty="0" smtClean="0"/>
              <a:t> Native</a:t>
            </a:r>
          </a:p>
          <a:p>
            <a:r>
              <a:rPr lang="nl-NL" dirty="0" smtClean="0"/>
              <a:t>Publishing </a:t>
            </a:r>
            <a:r>
              <a:rPr lang="nl-NL" dirty="0" err="1" smtClean="0"/>
              <a:t>your</a:t>
            </a:r>
            <a:r>
              <a:rPr lang="nl-NL" dirty="0" smtClean="0"/>
              <a:t> </a:t>
            </a:r>
            <a:r>
              <a:rPr lang="nl-NL" dirty="0" err="1" smtClean="0"/>
              <a:t>app</a:t>
            </a:r>
            <a:endParaRPr lang="nl-NL" dirty="0" smtClean="0"/>
          </a:p>
        </p:txBody>
      </p:sp>
    </p:spTree>
    <p:extLst>
      <p:ext uri="{BB962C8B-B14F-4D97-AF65-F5344CB8AC3E}">
        <p14:creationId xmlns:p14="http://schemas.microsoft.com/office/powerpoint/2010/main" val="4272190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err="1"/>
              <a:t>What</a:t>
            </a:r>
            <a:r>
              <a:rPr lang="nl-NL" dirty="0"/>
              <a:t> is </a:t>
            </a:r>
            <a:r>
              <a:rPr lang="nl-NL" dirty="0" err="1"/>
              <a:t>React</a:t>
            </a:r>
            <a:r>
              <a:rPr lang="nl-NL" dirty="0"/>
              <a:t> Native ? Benefit of </a:t>
            </a:r>
            <a:r>
              <a:rPr lang="nl-NL" dirty="0" err="1"/>
              <a:t>React</a:t>
            </a:r>
            <a:r>
              <a:rPr lang="nl-NL" dirty="0"/>
              <a:t> Native ?</a:t>
            </a:r>
            <a:br>
              <a:rPr lang="nl-NL"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React Native is a JavaScript framework for writing real, natively rendering mobile applications for iOS and Android. It’s based on React, Facebook’s JavaScript library for building user interfaces, but instead of targeting the browser, it targets mobile </a:t>
            </a:r>
            <a:r>
              <a:rPr lang="en-US" dirty="0" smtClean="0"/>
              <a:t>platforms</a:t>
            </a:r>
            <a:r>
              <a:rPr lang="en-US" dirty="0"/>
              <a:t> </a:t>
            </a:r>
            <a:r>
              <a:rPr lang="en-US" dirty="0" smtClean="0"/>
              <a:t>=&gt; JS + React Native App to Native Code</a:t>
            </a:r>
            <a:endParaRPr lang="en-US" dirty="0" smtClean="0"/>
          </a:p>
          <a:p>
            <a:endParaRPr lang="en-US" dirty="0" smtClean="0"/>
          </a:p>
          <a:p>
            <a:pPr marL="0" indent="0">
              <a:buNone/>
            </a:pPr>
            <a:r>
              <a:rPr lang="nl-NL" dirty="0" smtClean="0"/>
              <a:t>Benefits of </a:t>
            </a:r>
            <a:r>
              <a:rPr lang="nl-NL" dirty="0" err="1" smtClean="0"/>
              <a:t>React</a:t>
            </a:r>
            <a:r>
              <a:rPr lang="nl-NL" dirty="0" smtClean="0"/>
              <a:t> Native</a:t>
            </a:r>
            <a:r>
              <a:rPr lang="nl-NL" dirty="0" smtClean="0"/>
              <a:t>:</a:t>
            </a:r>
          </a:p>
          <a:p>
            <a:r>
              <a:rPr lang="nl-NL" dirty="0" err="1" smtClean="0"/>
              <a:t>Learn</a:t>
            </a:r>
            <a:r>
              <a:rPr lang="nl-NL" dirty="0" smtClean="0"/>
              <a:t> </a:t>
            </a:r>
            <a:r>
              <a:rPr lang="nl-NL" dirty="0" err="1" smtClean="0"/>
              <a:t>once</a:t>
            </a:r>
            <a:r>
              <a:rPr lang="nl-NL" dirty="0" smtClean="0"/>
              <a:t>, </a:t>
            </a:r>
            <a:r>
              <a:rPr lang="nl-NL" dirty="0" err="1" smtClean="0"/>
              <a:t>write</a:t>
            </a:r>
            <a:r>
              <a:rPr lang="nl-NL" dirty="0" smtClean="0"/>
              <a:t> </a:t>
            </a:r>
            <a:r>
              <a:rPr lang="nl-NL" dirty="0" err="1" smtClean="0"/>
              <a:t>everywhere</a:t>
            </a:r>
            <a:endParaRPr lang="nl-NL" dirty="0" smtClean="0"/>
          </a:p>
          <a:p>
            <a:r>
              <a:rPr lang="en-US" dirty="0" smtClean="0"/>
              <a:t>Cross </a:t>
            </a:r>
            <a:r>
              <a:rPr lang="en-US" dirty="0" smtClean="0"/>
              <a:t>platform</a:t>
            </a:r>
          </a:p>
          <a:p>
            <a:r>
              <a:rPr lang="en-US" dirty="0" smtClean="0"/>
              <a:t>Reuse </a:t>
            </a:r>
            <a:r>
              <a:rPr lang="en-US" dirty="0"/>
              <a:t>components and ease to be </a:t>
            </a:r>
            <a:r>
              <a:rPr lang="en-US" dirty="0" smtClean="0"/>
              <a:t>maintained</a:t>
            </a:r>
          </a:p>
          <a:p>
            <a:r>
              <a:rPr lang="en-US" dirty="0"/>
              <a:t>Don't waste time </a:t>
            </a:r>
            <a:r>
              <a:rPr lang="en-US" dirty="0" smtClean="0"/>
              <a:t>recompiling</a:t>
            </a:r>
          </a:p>
          <a:p>
            <a:r>
              <a:rPr lang="en-US" dirty="0"/>
              <a:t>Use native code when you need </a:t>
            </a:r>
            <a:r>
              <a:rPr lang="en-US" dirty="0" smtClean="0"/>
              <a:t>to</a:t>
            </a:r>
          </a:p>
          <a:p>
            <a:r>
              <a:rPr lang="nl-NL" dirty="0" smtClean="0"/>
              <a:t>Easy </a:t>
            </a:r>
            <a:r>
              <a:rPr lang="nl-NL" dirty="0" err="1" smtClean="0"/>
              <a:t>to</a:t>
            </a:r>
            <a:r>
              <a:rPr lang="nl-NL" dirty="0" smtClean="0"/>
              <a:t> </a:t>
            </a:r>
            <a:r>
              <a:rPr lang="nl-NL" dirty="0" err="1" smtClean="0"/>
              <a:t>debug</a:t>
            </a:r>
            <a:endParaRPr lang="en-US" dirty="0"/>
          </a:p>
          <a:p>
            <a:endParaRPr lang="en-US" dirty="0"/>
          </a:p>
          <a:p>
            <a:endParaRPr lang="en-US" dirty="0"/>
          </a:p>
        </p:txBody>
      </p:sp>
    </p:spTree>
    <p:extLst>
      <p:ext uri="{BB962C8B-B14F-4D97-AF65-F5344CB8AC3E}">
        <p14:creationId xmlns:p14="http://schemas.microsoft.com/office/powerpoint/2010/main" val="3104643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Development </a:t>
            </a:r>
            <a:r>
              <a:rPr lang="nl-NL" dirty="0" err="1"/>
              <a:t>enviroment</a:t>
            </a:r>
            <a:r>
              <a:rPr lang="nl-NL" dirty="0"/>
              <a:t> </a:t>
            </a:r>
            <a:r>
              <a:rPr lang="nl-NL" dirty="0" err="1"/>
              <a:t>requirement</a:t>
            </a:r>
            <a:endParaRPr lang="en-US" dirty="0"/>
          </a:p>
        </p:txBody>
      </p:sp>
      <p:sp>
        <p:nvSpPr>
          <p:cNvPr id="3" name="Content Placeholder 2"/>
          <p:cNvSpPr>
            <a:spLocks noGrp="1"/>
          </p:cNvSpPr>
          <p:nvPr>
            <p:ph idx="1"/>
          </p:nvPr>
        </p:nvSpPr>
        <p:spPr/>
        <p:txBody>
          <a:bodyPr/>
          <a:lstStyle/>
          <a:p>
            <a:r>
              <a:rPr lang="nl-NL" dirty="0" err="1" smtClean="0"/>
              <a:t>NodeJS</a:t>
            </a:r>
            <a:endParaRPr lang="nl-NL" dirty="0" smtClean="0"/>
          </a:p>
          <a:p>
            <a:r>
              <a:rPr lang="nl-NL" dirty="0" err="1" smtClean="0"/>
              <a:t>Yarn</a:t>
            </a:r>
            <a:r>
              <a:rPr lang="nl-NL" dirty="0" smtClean="0"/>
              <a:t> (</a:t>
            </a:r>
            <a:r>
              <a:rPr lang="nl-NL" dirty="0" err="1" smtClean="0"/>
              <a:t>for</a:t>
            </a:r>
            <a:r>
              <a:rPr lang="nl-NL" dirty="0" smtClean="0"/>
              <a:t> </a:t>
            </a:r>
            <a:r>
              <a:rPr lang="nl-NL" dirty="0" err="1" smtClean="0"/>
              <a:t>faster</a:t>
            </a:r>
            <a:r>
              <a:rPr lang="nl-NL" dirty="0" smtClean="0"/>
              <a:t> </a:t>
            </a:r>
            <a:r>
              <a:rPr lang="nl-NL" dirty="0" err="1" smtClean="0"/>
              <a:t>npm</a:t>
            </a:r>
            <a:r>
              <a:rPr lang="nl-NL" dirty="0" smtClean="0"/>
              <a:t> </a:t>
            </a:r>
            <a:r>
              <a:rPr lang="nl-NL" dirty="0" err="1" smtClean="0"/>
              <a:t>install</a:t>
            </a:r>
            <a:r>
              <a:rPr lang="nl-NL" dirty="0" smtClean="0"/>
              <a:t>)</a:t>
            </a:r>
          </a:p>
          <a:p>
            <a:r>
              <a:rPr lang="nl-NL" dirty="0" smtClean="0"/>
              <a:t>JAVA SDK</a:t>
            </a:r>
          </a:p>
          <a:p>
            <a:r>
              <a:rPr lang="nl-NL" dirty="0" smtClean="0"/>
              <a:t>Android Studio</a:t>
            </a:r>
          </a:p>
          <a:p>
            <a:r>
              <a:rPr lang="nl-NL" dirty="0" err="1" smtClean="0"/>
              <a:t>React</a:t>
            </a:r>
            <a:r>
              <a:rPr lang="nl-NL" dirty="0" smtClean="0"/>
              <a:t> Native CLI or </a:t>
            </a:r>
            <a:r>
              <a:rPr lang="nl-NL" dirty="0" err="1" smtClean="0"/>
              <a:t>Create</a:t>
            </a:r>
            <a:r>
              <a:rPr lang="nl-NL" dirty="0" smtClean="0"/>
              <a:t> </a:t>
            </a:r>
            <a:r>
              <a:rPr lang="nl-NL" dirty="0" err="1" smtClean="0"/>
              <a:t>React</a:t>
            </a:r>
            <a:r>
              <a:rPr lang="nl-NL" dirty="0" smtClean="0"/>
              <a:t> Native </a:t>
            </a:r>
            <a:r>
              <a:rPr lang="nl-NL" dirty="0" err="1" smtClean="0"/>
              <a:t>App</a:t>
            </a:r>
            <a:endParaRPr lang="en-US" dirty="0"/>
          </a:p>
        </p:txBody>
      </p:sp>
    </p:spTree>
    <p:extLst>
      <p:ext uri="{BB962C8B-B14F-4D97-AF65-F5344CB8AC3E}">
        <p14:creationId xmlns:p14="http://schemas.microsoft.com/office/powerpoint/2010/main" val="3027756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Some</a:t>
            </a:r>
            <a:r>
              <a:rPr lang="nl-NL" dirty="0"/>
              <a:t> tool </a:t>
            </a:r>
            <a:r>
              <a:rPr lang="nl-NL" dirty="0" err="1"/>
              <a:t>to</a:t>
            </a:r>
            <a:r>
              <a:rPr lang="nl-NL" dirty="0"/>
              <a:t> </a:t>
            </a:r>
            <a:r>
              <a:rPr lang="nl-NL" dirty="0" err="1"/>
              <a:t>build</a:t>
            </a:r>
            <a:r>
              <a:rPr lang="nl-NL" dirty="0"/>
              <a:t> mobile </a:t>
            </a:r>
            <a:r>
              <a:rPr lang="nl-NL" dirty="0" err="1"/>
              <a:t>app</a:t>
            </a:r>
            <a:r>
              <a:rPr lang="nl-NL" dirty="0"/>
              <a:t/>
            </a:r>
            <a:br>
              <a:rPr lang="nl-NL" dirty="0"/>
            </a:br>
            <a:endParaRPr lang="en-US" dirty="0"/>
          </a:p>
        </p:txBody>
      </p:sp>
      <p:sp>
        <p:nvSpPr>
          <p:cNvPr id="3" name="Content Placeholder 2"/>
          <p:cNvSpPr>
            <a:spLocks noGrp="1"/>
          </p:cNvSpPr>
          <p:nvPr>
            <p:ph idx="1"/>
          </p:nvPr>
        </p:nvSpPr>
        <p:spPr/>
        <p:txBody>
          <a:bodyPr/>
          <a:lstStyle/>
          <a:p>
            <a:r>
              <a:rPr lang="nl-NL" dirty="0" err="1" smtClean="0"/>
              <a:t>Ionic</a:t>
            </a:r>
            <a:endParaRPr lang="nl-NL" dirty="0" smtClean="0"/>
          </a:p>
          <a:p>
            <a:r>
              <a:rPr lang="nl-NL" dirty="0" err="1" smtClean="0"/>
              <a:t>Progressive</a:t>
            </a:r>
            <a:r>
              <a:rPr lang="nl-NL" dirty="0" smtClean="0"/>
              <a:t> Web </a:t>
            </a:r>
            <a:r>
              <a:rPr lang="nl-NL" dirty="0" err="1" smtClean="0"/>
              <a:t>App</a:t>
            </a:r>
            <a:endParaRPr lang="nl-NL" dirty="0" smtClean="0"/>
          </a:p>
          <a:p>
            <a:r>
              <a:rPr lang="en-US" dirty="0" smtClean="0"/>
              <a:t>Flutter</a:t>
            </a:r>
            <a:r>
              <a:rPr lang="en-US" dirty="0"/>
              <a:t> </a:t>
            </a:r>
          </a:p>
          <a:p>
            <a:r>
              <a:rPr lang="en-US" dirty="0" err="1" smtClean="0"/>
              <a:t>Xamarin</a:t>
            </a:r>
            <a:r>
              <a:rPr lang="en-US" dirty="0"/>
              <a:t> </a:t>
            </a:r>
          </a:p>
          <a:p>
            <a:r>
              <a:rPr lang="en-US" dirty="0"/>
              <a:t>Ratchet</a:t>
            </a:r>
          </a:p>
          <a:p>
            <a:r>
              <a:rPr lang="en-US" dirty="0" smtClean="0"/>
              <a:t>Native Script</a:t>
            </a:r>
            <a:endParaRPr lang="en-US" dirty="0"/>
          </a:p>
          <a:p>
            <a:r>
              <a:rPr lang="nl-NL" dirty="0"/>
              <a:t>Swift</a:t>
            </a:r>
          </a:p>
          <a:p>
            <a:r>
              <a:rPr lang="nl-NL" dirty="0" err="1" smtClean="0"/>
              <a:t>Objective</a:t>
            </a:r>
            <a:r>
              <a:rPr lang="nl-NL" dirty="0" smtClean="0"/>
              <a:t> C</a:t>
            </a:r>
            <a:endParaRPr lang="en-US" dirty="0"/>
          </a:p>
        </p:txBody>
      </p:sp>
    </p:spTree>
    <p:extLst>
      <p:ext uri="{BB962C8B-B14F-4D97-AF65-F5344CB8AC3E}">
        <p14:creationId xmlns:p14="http://schemas.microsoft.com/office/powerpoint/2010/main" val="44742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Debug</a:t>
            </a:r>
            <a:r>
              <a:rPr lang="nl-NL" dirty="0"/>
              <a:t> </a:t>
            </a:r>
            <a:r>
              <a:rPr lang="nl-NL" dirty="0" err="1"/>
              <a:t>your</a:t>
            </a:r>
            <a:r>
              <a:rPr lang="nl-NL" dirty="0"/>
              <a:t> </a:t>
            </a:r>
            <a:r>
              <a:rPr lang="nl-NL"/>
              <a:t>app</a:t>
            </a:r>
            <a:endParaRPr lang="nl-NL"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153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130</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Building Mobile Application Using React Native</vt:lpstr>
      <vt:lpstr>Agenda</vt:lpstr>
      <vt:lpstr>What is React Native ? Benefit of React Native ? </vt:lpstr>
      <vt:lpstr>Development enviroment requirement</vt:lpstr>
      <vt:lpstr>Some tool to build mobile app </vt:lpstr>
      <vt:lpstr>Debug your app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Mobile Application Using React Native</dc:title>
  <dc:creator>Hudson Tony</dc:creator>
  <cp:lastModifiedBy>Hudson Tony</cp:lastModifiedBy>
  <cp:revision>27</cp:revision>
  <dcterms:created xsi:type="dcterms:W3CDTF">2019-03-17T08:48:49Z</dcterms:created>
  <dcterms:modified xsi:type="dcterms:W3CDTF">2019-03-17T09:51:44Z</dcterms:modified>
</cp:coreProperties>
</file>